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72" r:id="rId11"/>
    <p:sldId id="264" r:id="rId12"/>
    <p:sldId id="265" r:id="rId13"/>
    <p:sldId id="270" r:id="rId14"/>
    <p:sldId id="266" r:id="rId15"/>
    <p:sldId id="267" r:id="rId16"/>
    <p:sldId id="268" r:id="rId17"/>
    <p:sldId id="269" r:id="rId18"/>
  </p:sldIdLst>
  <p:sldSz cx="43891200" cy="32918400"/>
  <p:notesSz cx="7315200" cy="9601200"/>
  <p:defaultTextStyle>
    <a:defPPr>
      <a:defRPr lang="en-US"/>
    </a:defPPr>
    <a:lvl1pPr marL="0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3859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7718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1578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5432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69286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3146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57005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0864" algn="l" defTabSz="4387718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esh Kumar" initials="MK" lastIdx="7" clrIdx="0">
    <p:extLst>
      <p:ext uri="{19B8F6BF-5375-455C-9EA6-DF929625EA0E}">
        <p15:presenceInfo xmlns:p15="http://schemas.microsoft.com/office/powerpoint/2012/main" userId="369RCr/P8/CAI8HFXv1QJJCbNLRgEz8RBUXwxAXVGks=" providerId="None"/>
      </p:ext>
    </p:extLst>
  </p:cmAuthor>
  <p:cmAuthor id="2" name="Leyang Zhang" initials="LZ" lastIdx="1" clrIdx="1">
    <p:extLst>
      <p:ext uri="{19B8F6BF-5375-455C-9EA6-DF929625EA0E}">
        <p15:presenceInfo xmlns:p15="http://schemas.microsoft.com/office/powerpoint/2012/main" userId="mPgIZ29GnNZxSCoDFdie/nf4BiAMCtfZWT3kJj9CM9I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266"/>
    <a:srgbClr val="00CC5C"/>
    <a:srgbClr val="C9FFE1"/>
    <a:srgbClr val="009E47"/>
    <a:srgbClr val="57FFA3"/>
    <a:srgbClr val="0076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09528-B8C1-466F-B0F6-B1D1FF5491FB}" v="10" dt="2022-02-14T15:49:22.655"/>
    <p1510:client id="{08BFF8F5-473F-4850-A62F-94F3F122B1D4}" v="120" dt="2022-02-14T15:47:49.071"/>
    <p1510:client id="{BDCB6E8F-1B5B-421E-9771-3D5B3E3B6904}" v="6" dt="2020-09-28T15:50:32.109"/>
    <p1510:client id="{0D0C7F87-1ABF-439C-B327-7FFE63856338}" v="213" dt="2022-02-14T17:21:11.004"/>
    <p1510:client id="{27959C83-B35B-40F2-8E87-7483D23EAEC3}" v="24" dt="2022-02-22T03:45:21.449"/>
    <p1510:client id="{1599019A-E4D4-4279-A894-C5BB94C39D80}" v="224" dt="2022-02-14T16:13:35.044"/>
    <p1510:client id="{274D3F5D-C5E7-4445-813B-0249F9288CFE}" v="1018" dt="2022-02-14T16:09:08.553"/>
    <p1510:client id="{2743EAD8-F0F7-43AA-B556-2F8951FAC3DA}" v="203" dt="2022-02-14T16:08:51.420"/>
    <p1510:client id="{7E5B127E-9AD7-489B-B293-1D7F45CE28E3}" v="6" dt="2022-02-15T19:26:59.288"/>
    <p1510:client id="{340FE56C-CB19-42D3-905C-5299386E9309}" v="1" dt="2022-02-10T16:23:35.145"/>
    <p1510:client id="{DFB7171E-5B4F-4528-9D39-2B470DC7D884}" v="8" dt="2020-10-02T17:22:58.913"/>
    <p1510:client id="{F6E80EFF-FFBA-4502-9BAE-E4C028DF762A}" v="4" dt="2022-02-14T15:18:02.947"/>
    <p1510:client id="{819687B5-761A-4E5C-A36F-8BFFEB371F61}" v="1005" dt="2020-09-22T20:45:54.885"/>
    <p1510:client id="{F3DF88A5-299A-4B57-B78F-D6B54E96FCE7}" v="1006" dt="2022-02-16T06:37:36.296"/>
    <p1510:client id="{87B33398-801C-4CBF-9CA4-129F8B4E75A8}" v="1102" dt="2022-02-10T16:26:35.955"/>
    <p1510:client id="{A36A602C-5CBA-4658-9B39-7F31C7E9C9F1}" v="458" dt="2022-02-14T15:33:27.795"/>
    <p1510:client id="{DE846922-C0B5-4B18-AF78-797176A92B16}" v="31" dt="2022-02-22T00:41:40.982"/>
    <p1510:client id="{A74A2901-FE5B-4027-82CE-81F0168DCC74}" v="199" dt="2022-02-14T16:39:23.914"/>
    <p1510:client id="{B292494F-629F-483C-AE89-54B21215CB12}" v="266" dt="2022-02-10T16:23:28.281"/>
    <p1510:client id="{C1F78B4D-214B-47EA-854B-244113148085}" v="26" dt="2022-02-16T07:13:28.487"/>
    <p1510:client id="{C8607D27-271D-4EB0-98CE-9CC23C720016}" v="226" dt="2022-03-28T15:34:53.763"/>
    <p1510:client id="{CB3CA92E-B6D3-4728-86C6-8172BCA2AD31}" v="4" dt="2022-02-14T15:13:11.866"/>
    <p1510:client id="{E0EA3DB1-04FB-497F-97B5-F73C0C55204F}" v="98" dt="2022-02-14T15:39:40.4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3" d="100"/>
          <a:sy n="23" d="100"/>
        </p:scale>
        <p:origin x="1626" y="5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or Magyar" userId="zzHG71GJacxeOkH7wf79q+2TmZAYv+B7cLM7AZaj4sU=" providerId="None" clId="Web-{C1F78B4D-214B-47EA-854B-244113148085}"/>
    <pc:docChg chg="modSld">
      <pc:chgData name="Sandor Magyar" userId="zzHG71GJacxeOkH7wf79q+2TmZAYv+B7cLM7AZaj4sU=" providerId="None" clId="Web-{C1F78B4D-214B-47EA-854B-244113148085}" dt="2022-02-16T07:13:28.487" v="25" actId="1076"/>
      <pc:docMkLst>
        <pc:docMk/>
      </pc:docMkLst>
      <pc:sldChg chg="addSp delSp modSp">
        <pc:chgData name="Sandor Magyar" userId="zzHG71GJacxeOkH7wf79q+2TmZAYv+B7cLM7AZaj4sU=" providerId="None" clId="Web-{C1F78B4D-214B-47EA-854B-244113148085}" dt="2022-02-16T07:13:28.487" v="25" actId="1076"/>
        <pc:sldMkLst>
          <pc:docMk/>
          <pc:sldMk cId="2448982470" sldId="263"/>
        </pc:sldMkLst>
        <pc:spChg chg="add del">
          <ac:chgData name="Sandor Magyar" userId="zzHG71GJacxeOkH7wf79q+2TmZAYv+B7cLM7AZaj4sU=" providerId="None" clId="Web-{C1F78B4D-214B-47EA-854B-244113148085}" dt="2022-02-16T07:11:32.765" v="3"/>
          <ac:spMkLst>
            <pc:docMk/>
            <pc:sldMk cId="2448982470" sldId="263"/>
            <ac:spMk id="2" creationId="{59DE85C4-E78B-4550-8420-23DBBB6ECDCF}"/>
          </ac:spMkLst>
        </pc:spChg>
        <pc:spChg chg="mod">
          <ac:chgData name="Sandor Magyar" userId="zzHG71GJacxeOkH7wf79q+2TmZAYv+B7cLM7AZaj4sU=" providerId="None" clId="Web-{C1F78B4D-214B-47EA-854B-244113148085}" dt="2022-02-16T07:11:51.438" v="5" actId="1076"/>
          <ac:spMkLst>
            <pc:docMk/>
            <pc:sldMk cId="2448982470" sldId="263"/>
            <ac:spMk id="5" creationId="{1F420C73-6F1A-4AE4-A41A-FA4C6E47FE0A}"/>
          </ac:spMkLst>
        </pc:spChg>
        <pc:spChg chg="mod">
          <ac:chgData name="Sandor Magyar" userId="zzHG71GJacxeOkH7wf79q+2TmZAYv+B7cLM7AZaj4sU=" providerId="None" clId="Web-{C1F78B4D-214B-47EA-854B-244113148085}" dt="2022-02-16T07:12:10.516" v="9" actId="1076"/>
          <ac:spMkLst>
            <pc:docMk/>
            <pc:sldMk cId="2448982470" sldId="263"/>
            <ac:spMk id="18" creationId="{87234C9C-3BAF-44FA-8A8B-473B0EE319AC}"/>
          </ac:spMkLst>
        </pc:spChg>
        <pc:spChg chg="mod">
          <ac:chgData name="Sandor Magyar" userId="zzHG71GJacxeOkH7wf79q+2TmZAYv+B7cLM7AZaj4sU=" providerId="None" clId="Web-{C1F78B4D-214B-47EA-854B-244113148085}" dt="2022-02-16T07:12:10.673" v="12" actId="1076"/>
          <ac:spMkLst>
            <pc:docMk/>
            <pc:sldMk cId="2448982470" sldId="263"/>
            <ac:spMk id="19" creationId="{B0A30F29-CE5F-4AD3-B224-695DE319C3F2}"/>
          </ac:spMkLst>
        </pc:spChg>
        <pc:spChg chg="mod">
          <ac:chgData name="Sandor Magyar" userId="zzHG71GJacxeOkH7wf79q+2TmZAYv+B7cLM7AZaj4sU=" providerId="None" clId="Web-{C1F78B4D-214B-47EA-854B-244113148085}" dt="2022-02-16T07:12:10.766" v="14" actId="1076"/>
          <ac:spMkLst>
            <pc:docMk/>
            <pc:sldMk cId="2448982470" sldId="263"/>
            <ac:spMk id="26" creationId="{979E157D-3E83-405B-B8B4-A6066886DA86}"/>
          </ac:spMkLst>
        </pc:spChg>
        <pc:spChg chg="mod">
          <ac:chgData name="Sandor Magyar" userId="zzHG71GJacxeOkH7wf79q+2TmZAYv+B7cLM7AZaj4sU=" providerId="None" clId="Web-{C1F78B4D-214B-47EA-854B-244113148085}" dt="2022-02-16T07:12:10.829" v="15" actId="1076"/>
          <ac:spMkLst>
            <pc:docMk/>
            <pc:sldMk cId="2448982470" sldId="263"/>
            <ac:spMk id="27" creationId="{B7B0CCE1-EB9E-4313-B743-7CC2EB8B8EB7}"/>
          </ac:spMkLst>
        </pc:spChg>
        <pc:spChg chg="mod">
          <ac:chgData name="Sandor Magyar" userId="zzHG71GJacxeOkH7wf79q+2TmZAYv+B7cLM7AZaj4sU=" providerId="None" clId="Web-{C1F78B4D-214B-47EA-854B-244113148085}" dt="2022-02-16T07:12:10.923" v="17" actId="1076"/>
          <ac:spMkLst>
            <pc:docMk/>
            <pc:sldMk cId="2448982470" sldId="263"/>
            <ac:spMk id="30" creationId="{32788F0D-506E-47EE-80A9-6A2B2402713B}"/>
          </ac:spMkLst>
        </pc:spChg>
        <pc:spChg chg="mod">
          <ac:chgData name="Sandor Magyar" userId="zzHG71GJacxeOkH7wf79q+2TmZAYv+B7cLM7AZaj4sU=" providerId="None" clId="Web-{C1F78B4D-214B-47EA-854B-244113148085}" dt="2022-02-16T07:12:10.970" v="18" actId="1076"/>
          <ac:spMkLst>
            <pc:docMk/>
            <pc:sldMk cId="2448982470" sldId="263"/>
            <ac:spMk id="31" creationId="{92413EEC-20E7-4784-8410-0CE4B2001659}"/>
          </ac:spMkLst>
        </pc:spChg>
        <pc:spChg chg="mod">
          <ac:chgData name="Sandor Magyar" userId="zzHG71GJacxeOkH7wf79q+2TmZAYv+B7cLM7AZaj4sU=" providerId="None" clId="Web-{C1F78B4D-214B-47EA-854B-244113148085}" dt="2022-02-16T07:12:11.016" v="19" actId="1076"/>
          <ac:spMkLst>
            <pc:docMk/>
            <pc:sldMk cId="2448982470" sldId="263"/>
            <ac:spMk id="70" creationId="{0363D5FC-5AC7-4D16-A34F-ACE918116E3C}"/>
          </ac:spMkLst>
        </pc:spChg>
        <pc:spChg chg="mod">
          <ac:chgData name="Sandor Magyar" userId="zzHG71GJacxeOkH7wf79q+2TmZAYv+B7cLM7AZaj4sU=" providerId="None" clId="Web-{C1F78B4D-214B-47EA-854B-244113148085}" dt="2022-02-16T07:12:10.470" v="8" actId="1076"/>
          <ac:spMkLst>
            <pc:docMk/>
            <pc:sldMk cId="2448982470" sldId="263"/>
            <ac:spMk id="73" creationId="{288B2FE3-AA11-47DB-A5C6-8B3968774C2F}"/>
          </ac:spMkLst>
        </pc:spChg>
        <pc:grpChg chg="mod">
          <ac:chgData name="Sandor Magyar" userId="zzHG71GJacxeOkH7wf79q+2TmZAYv+B7cLM7AZaj4sU=" providerId="None" clId="Web-{C1F78B4D-214B-47EA-854B-244113148085}" dt="2022-02-16T07:13:28.487" v="25" actId="1076"/>
          <ac:grpSpMkLst>
            <pc:docMk/>
            <pc:sldMk cId="2448982470" sldId="263"/>
            <ac:grpSpMk id="21" creationId="{2AAB4F07-19E7-4C22-B0DF-93D3779D0923}"/>
          </ac:grpSpMkLst>
        </pc:grpChg>
        <pc:grpChg chg="mod">
          <ac:chgData name="Sandor Magyar" userId="zzHG71GJacxeOkH7wf79q+2TmZAYv+B7cLM7AZaj4sU=" providerId="None" clId="Web-{C1F78B4D-214B-47EA-854B-244113148085}" dt="2022-02-16T07:13:21.253" v="24" actId="1076"/>
          <ac:grpSpMkLst>
            <pc:docMk/>
            <pc:sldMk cId="2448982470" sldId="263"/>
            <ac:grpSpMk id="22" creationId="{68493E65-211C-4117-8DED-C2080308D811}"/>
          </ac:grpSpMkLst>
        </pc:grpChg>
        <pc:grpChg chg="mod">
          <ac:chgData name="Sandor Magyar" userId="zzHG71GJacxeOkH7wf79q+2TmZAYv+B7cLM7AZaj4sU=" providerId="None" clId="Web-{C1F78B4D-214B-47EA-854B-244113148085}" dt="2022-02-16T07:11:51.391" v="4" actId="1076"/>
          <ac:grpSpMkLst>
            <pc:docMk/>
            <pc:sldMk cId="2448982470" sldId="263"/>
            <ac:grpSpMk id="32" creationId="{E9805A22-E69C-45E0-88B7-B980BC20A4D3}"/>
          </ac:grpSpMkLst>
        </pc:grpChg>
        <pc:grpChg chg="mod">
          <ac:chgData name="Sandor Magyar" userId="zzHG71GJacxeOkH7wf79q+2TmZAYv+B7cLM7AZaj4sU=" providerId="None" clId="Web-{C1F78B4D-214B-47EA-854B-244113148085}" dt="2022-02-16T07:11:51.594" v="7" actId="1076"/>
          <ac:grpSpMkLst>
            <pc:docMk/>
            <pc:sldMk cId="2448982470" sldId="263"/>
            <ac:grpSpMk id="66" creationId="{85077614-A237-416D-B286-4C66CC177E94}"/>
          </ac:grpSpMkLst>
        </pc:grpChg>
        <pc:grpChg chg="mod">
          <ac:chgData name="Sandor Magyar" userId="zzHG71GJacxeOkH7wf79q+2TmZAYv+B7cLM7AZaj4sU=" providerId="None" clId="Web-{C1F78B4D-214B-47EA-854B-244113148085}" dt="2022-02-16T07:11:51.516" v="6" actId="1076"/>
          <ac:grpSpMkLst>
            <pc:docMk/>
            <pc:sldMk cId="2448982470" sldId="263"/>
            <ac:grpSpMk id="69" creationId="{76D58F53-E9F6-4A98-B08D-109E42C74A9E}"/>
          </ac:grpSpMkLst>
        </pc:grpChg>
        <pc:graphicFrameChg chg="mod">
          <ac:chgData name="Sandor Magyar" userId="zzHG71GJacxeOkH7wf79q+2TmZAYv+B7cLM7AZaj4sU=" providerId="None" clId="Web-{C1F78B4D-214B-47EA-854B-244113148085}" dt="2022-02-16T07:12:10.626" v="11" actId="1076"/>
          <ac:graphicFrameMkLst>
            <pc:docMk/>
            <pc:sldMk cId="2448982470" sldId="263"/>
            <ac:graphicFrameMk id="13" creationId="{C1C58D84-1E88-430B-A5B5-9D2593122F97}"/>
          </ac:graphicFrameMkLst>
        </pc:graphicFrameChg>
        <pc:graphicFrameChg chg="mod">
          <ac:chgData name="Sandor Magyar" userId="zzHG71GJacxeOkH7wf79q+2TmZAYv+B7cLM7AZaj4sU=" providerId="None" clId="Web-{C1F78B4D-214B-47EA-854B-244113148085}" dt="2022-02-16T07:12:10.720" v="13" actId="1076"/>
          <ac:graphicFrameMkLst>
            <pc:docMk/>
            <pc:sldMk cId="2448982470" sldId="263"/>
            <ac:graphicFrameMk id="25" creationId="{F13D1A6A-084E-43FA-B87F-8B8F4F7A2788}"/>
          </ac:graphicFrameMkLst>
        </pc:graphicFrameChg>
        <pc:graphicFrameChg chg="mod">
          <ac:chgData name="Sandor Magyar" userId="zzHG71GJacxeOkH7wf79q+2TmZAYv+B7cLM7AZaj4sU=" providerId="None" clId="Web-{C1F78B4D-214B-47EA-854B-244113148085}" dt="2022-02-16T07:12:10.876" v="16" actId="1076"/>
          <ac:graphicFrameMkLst>
            <pc:docMk/>
            <pc:sldMk cId="2448982470" sldId="263"/>
            <ac:graphicFrameMk id="28" creationId="{1AD6ED0B-B1BA-4DE2-83E3-122CAB59FD5C}"/>
          </ac:graphicFrameMkLst>
        </pc:graphicFrameChg>
        <pc:graphicFrameChg chg="mod">
          <ac:chgData name="Sandor Magyar" userId="zzHG71GJacxeOkH7wf79q+2TmZAYv+B7cLM7AZaj4sU=" providerId="None" clId="Web-{C1F78B4D-214B-47EA-854B-244113148085}" dt="2022-02-16T07:12:31.236" v="22" actId="1076"/>
          <ac:graphicFrameMkLst>
            <pc:docMk/>
            <pc:sldMk cId="2448982470" sldId="263"/>
            <ac:graphicFrameMk id="79" creationId="{45632105-8A3A-49D0-8908-A1D8F3DF9216}"/>
          </ac:graphicFrameMkLst>
        </pc:graphicFrameChg>
        <pc:picChg chg="mod">
          <ac:chgData name="Sandor Magyar" userId="zzHG71GJacxeOkH7wf79q+2TmZAYv+B7cLM7AZaj4sU=" providerId="None" clId="Web-{C1F78B4D-214B-47EA-854B-244113148085}" dt="2022-02-16T07:12:11.095" v="20" actId="1076"/>
          <ac:picMkLst>
            <pc:docMk/>
            <pc:sldMk cId="2448982470" sldId="263"/>
            <ac:picMk id="35" creationId="{A31E7D4B-F309-4253-8AA9-C2A84B19C93D}"/>
          </ac:picMkLst>
        </pc:picChg>
        <pc:cxnChg chg="mod">
          <ac:chgData name="Sandor Magyar" userId="zzHG71GJacxeOkH7wf79q+2TmZAYv+B7cLM7AZaj4sU=" providerId="None" clId="Web-{C1F78B4D-214B-47EA-854B-244113148085}" dt="2022-02-16T07:11:26.343" v="1" actId="1076"/>
          <ac:cxnSpMkLst>
            <pc:docMk/>
            <pc:sldMk cId="2448982470" sldId="263"/>
            <ac:cxnSpMk id="11" creationId="{00000000-0000-0000-0000-000000000000}"/>
          </ac:cxnSpMkLst>
        </pc:cxnChg>
      </pc:sldChg>
    </pc:docChg>
  </pc:docChgLst>
  <pc:docChgLst>
    <pc:chgData name="Mitesh Kumar" userId="369RCr/P8/CAI8HFXv1QJJCbNLRgEz8RBUXwxAXVGks=" providerId="None" clId="Web-{DE846922-C0B5-4B18-AF78-797176A92B16}"/>
    <pc:docChg chg="addSld modSld">
      <pc:chgData name="Mitesh Kumar" userId="369RCr/P8/CAI8HFXv1QJJCbNLRgEz8RBUXwxAXVGks=" providerId="None" clId="Web-{DE846922-C0B5-4B18-AF78-797176A92B16}" dt="2022-02-22T00:41:40.982" v="17"/>
      <pc:docMkLst>
        <pc:docMk/>
      </pc:docMkLst>
      <pc:sldChg chg="modSp">
        <pc:chgData name="Mitesh Kumar" userId="369RCr/P8/CAI8HFXv1QJJCbNLRgEz8RBUXwxAXVGks=" providerId="None" clId="Web-{DE846922-C0B5-4B18-AF78-797176A92B16}" dt="2022-02-22T00:41:21.825" v="14" actId="1076"/>
        <pc:sldMkLst>
          <pc:docMk/>
          <pc:sldMk cId="3825086626" sldId="264"/>
        </pc:sldMkLst>
        <pc:spChg chg="mod">
          <ac:chgData name="Mitesh Kumar" userId="369RCr/P8/CAI8HFXv1QJJCbNLRgEz8RBUXwxAXVGks=" providerId="None" clId="Web-{DE846922-C0B5-4B18-AF78-797176A92B16}" dt="2022-02-22T00:41:21.825" v="14" actId="1076"/>
          <ac:spMkLst>
            <pc:docMk/>
            <pc:sldMk cId="3825086626" sldId="264"/>
            <ac:spMk id="90" creationId="{2C6DA21A-A010-4E30-AE8B-4A1E2E39B9AB}"/>
          </ac:spMkLst>
        </pc:spChg>
      </pc:sldChg>
      <pc:sldChg chg="delSp new">
        <pc:chgData name="Mitesh Kumar" userId="369RCr/P8/CAI8HFXv1QJJCbNLRgEz8RBUXwxAXVGks=" providerId="None" clId="Web-{DE846922-C0B5-4B18-AF78-797176A92B16}" dt="2022-02-22T00:41:40.982" v="17"/>
        <pc:sldMkLst>
          <pc:docMk/>
          <pc:sldMk cId="1245102487" sldId="267"/>
        </pc:sldMkLst>
        <pc:spChg chg="del">
          <ac:chgData name="Mitesh Kumar" userId="369RCr/P8/CAI8HFXv1QJJCbNLRgEz8RBUXwxAXVGks=" providerId="None" clId="Web-{DE846922-C0B5-4B18-AF78-797176A92B16}" dt="2022-02-22T00:41:40.982" v="17"/>
          <ac:spMkLst>
            <pc:docMk/>
            <pc:sldMk cId="1245102487" sldId="267"/>
            <ac:spMk id="2" creationId="{EE82CAF0-0920-4259-B585-0F4FCD41C5DD}"/>
          </ac:spMkLst>
        </pc:spChg>
        <pc:spChg chg="del">
          <ac:chgData name="Mitesh Kumar" userId="369RCr/P8/CAI8HFXv1QJJCbNLRgEz8RBUXwxAXVGks=" providerId="None" clId="Web-{DE846922-C0B5-4B18-AF78-797176A92B16}" dt="2022-02-22T00:41:39.826" v="16"/>
          <ac:spMkLst>
            <pc:docMk/>
            <pc:sldMk cId="1245102487" sldId="267"/>
            <ac:spMk id="3" creationId="{48D0FD8E-7268-40E3-B14D-693DBCED679B}"/>
          </ac:spMkLst>
        </pc:spChg>
      </pc:sldChg>
    </pc:docChg>
  </pc:docChgLst>
  <pc:docChgLst>
    <pc:chgData name="Zhuoming Wu" userId="TD4AlC5ZmysUTORhkWpag7LxlGbezi6PeRfK4VXVDI0=" providerId="None" clId="Web-{27959C83-B35B-40F2-8E87-7483D23EAEC3}"/>
    <pc:docChg chg="modSld">
      <pc:chgData name="Zhuoming Wu" userId="TD4AlC5ZmysUTORhkWpag7LxlGbezi6PeRfK4VXVDI0=" providerId="None" clId="Web-{27959C83-B35B-40F2-8E87-7483D23EAEC3}" dt="2022-02-22T03:45:20.496" v="21"/>
      <pc:docMkLst>
        <pc:docMk/>
      </pc:docMkLst>
      <pc:sldChg chg="modSp">
        <pc:chgData name="Zhuoming Wu" userId="TD4AlC5ZmysUTORhkWpag7LxlGbezi6PeRfK4VXVDI0=" providerId="None" clId="Web-{27959C83-B35B-40F2-8E87-7483D23EAEC3}" dt="2022-02-22T03:45:20.496" v="21"/>
        <pc:sldMkLst>
          <pc:docMk/>
          <pc:sldMk cId="2448982470" sldId="263"/>
        </pc:sldMkLst>
        <pc:graphicFrameChg chg="mod modGraphic">
          <ac:chgData name="Zhuoming Wu" userId="TD4AlC5ZmysUTORhkWpag7LxlGbezi6PeRfK4VXVDI0=" providerId="None" clId="Web-{27959C83-B35B-40F2-8E87-7483D23EAEC3}" dt="2022-02-22T03:45:20.496" v="21"/>
          <ac:graphicFrameMkLst>
            <pc:docMk/>
            <pc:sldMk cId="2448982470" sldId="263"/>
            <ac:graphicFrameMk id="79" creationId="{45632105-8A3A-49D0-8908-A1D8F3DF9216}"/>
          </ac:graphicFrameMkLst>
        </pc:graphicFrameChg>
      </pc:sldChg>
    </pc:docChg>
  </pc:docChgLst>
  <pc:docChgLst>
    <pc:chgData name="Sandor Magyar" userId="zzHG71GJacxeOkH7wf79q+2TmZAYv+B7cLM7AZaj4sU=" providerId="None" clId="Web-{C8607D27-271D-4EB0-98CE-9CC23C720016}"/>
    <pc:docChg chg="addSld delSld modSld">
      <pc:chgData name="Sandor Magyar" userId="zzHG71GJacxeOkH7wf79q+2TmZAYv+B7cLM7AZaj4sU=" providerId="None" clId="Web-{C8607D27-271D-4EB0-98CE-9CC23C720016}" dt="2022-03-28T15:34:53.763" v="216"/>
      <pc:docMkLst>
        <pc:docMk/>
      </pc:docMkLst>
      <pc:sldChg chg="addSp delSp modSp">
        <pc:chgData name="Sandor Magyar" userId="zzHG71GJacxeOkH7wf79q+2TmZAYv+B7cLM7AZaj4sU=" providerId="None" clId="Web-{C8607D27-271D-4EB0-98CE-9CC23C720016}" dt="2022-03-28T15:30:28.073" v="149" actId="1076"/>
        <pc:sldMkLst>
          <pc:docMk/>
          <pc:sldMk cId="1245102487" sldId="267"/>
        </pc:sldMkLst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2" creationId="{607DBC41-DDC7-4EC4-BB7C-573F7E632611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3" creationId="{AD549C8D-6011-43D4-BB12-7EBACBC4EB8C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8" creationId="{021DE6C7-9A61-4596-9A40-4DA8B0D4999E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9" creationId="{84758A46-F4E6-4522-8F51-6E848BFC3540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10" creationId="{C588C52B-BDB1-40DB-ACFD-4D7E3D10C9F4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11" creationId="{B495FB8A-64AA-4FCF-9A0A-5015D3DDD17A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15" creationId="{86976C85-588B-49D7-B867-E7392FFD584A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17" creationId="{6417C3BD-1BA8-4CCA-976D-D517AE32A8DE}"/>
          </ac:spMkLst>
        </pc:spChg>
        <pc:spChg chg="del">
          <ac:chgData name="Sandor Magyar" userId="zzHG71GJacxeOkH7wf79q+2TmZAYv+B7cLM7AZaj4sU=" providerId="None" clId="Web-{C8607D27-271D-4EB0-98CE-9CC23C720016}" dt="2022-03-28T15:22:14.961" v="0"/>
          <ac:spMkLst>
            <pc:docMk/>
            <pc:sldMk cId="1245102487" sldId="267"/>
            <ac:spMk id="20" creationId="{ACF0F9D5-59DC-41CD-A584-F2E8F526F62A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21" creationId="{C9548299-EC11-40EB-B4B5-FF66C35DA2C0}"/>
          </ac:spMkLst>
        </pc:spChg>
        <pc:spChg chg="mod topLvl">
          <ac:chgData name="Sandor Magyar" userId="zzHG71GJacxeOkH7wf79q+2TmZAYv+B7cLM7AZaj4sU=" providerId="None" clId="Web-{C8607D27-271D-4EB0-98CE-9CC23C720016}" dt="2022-03-28T15:30:28.073" v="149" actId="1076"/>
          <ac:spMkLst>
            <pc:docMk/>
            <pc:sldMk cId="1245102487" sldId="267"/>
            <ac:spMk id="22" creationId="{9DE469F4-3483-465C-B5C9-E9B4D9B14EC4}"/>
          </ac:spMkLst>
        </pc:spChg>
        <pc:spChg chg="mod topLvl">
          <ac:chgData name="Sandor Magyar" userId="zzHG71GJacxeOkH7wf79q+2TmZAYv+B7cLM7AZaj4sU=" providerId="None" clId="Web-{C8607D27-271D-4EB0-98CE-9CC23C720016}" dt="2022-03-28T15:28:29.502" v="102"/>
          <ac:spMkLst>
            <pc:docMk/>
            <pc:sldMk cId="1245102487" sldId="267"/>
            <ac:spMk id="25" creationId="{D473E311-45BD-4F3C-B321-F9BAD9ED70B6}"/>
          </ac:spMkLst>
        </pc:spChg>
        <pc:spChg chg="add del">
          <ac:chgData name="Sandor Magyar" userId="zzHG71GJacxeOkH7wf79q+2TmZAYv+B7cLM7AZaj4sU=" providerId="None" clId="Web-{C8607D27-271D-4EB0-98CE-9CC23C720016}" dt="2022-03-28T15:29:39.226" v="144"/>
          <ac:spMkLst>
            <pc:docMk/>
            <pc:sldMk cId="1245102487" sldId="267"/>
            <ac:spMk id="27" creationId="{A7F3636C-27BD-7282-89E6-E3B1977383A9}"/>
          </ac:spMkLst>
        </pc:spChg>
        <pc:spChg chg="add del">
          <ac:chgData name="Sandor Magyar" userId="zzHG71GJacxeOkH7wf79q+2TmZAYv+B7cLM7AZaj4sU=" providerId="None" clId="Web-{C8607D27-271D-4EB0-98CE-9CC23C720016}" dt="2022-03-28T15:29:39.226" v="143"/>
          <ac:spMkLst>
            <pc:docMk/>
            <pc:sldMk cId="1245102487" sldId="267"/>
            <ac:spMk id="28" creationId="{EB32670D-AC90-04DD-C07E-B0AF5BF37849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40"/>
          <ac:spMkLst>
            <pc:docMk/>
            <pc:sldMk cId="1245102487" sldId="267"/>
            <ac:spMk id="33" creationId="{7FA694CF-6313-5E7A-4BF6-A1750968360F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39"/>
          <ac:spMkLst>
            <pc:docMk/>
            <pc:sldMk cId="1245102487" sldId="267"/>
            <ac:spMk id="34" creationId="{261DAA9D-4D54-7830-3ECB-F3136E322A5F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38"/>
          <ac:spMkLst>
            <pc:docMk/>
            <pc:sldMk cId="1245102487" sldId="267"/>
            <ac:spMk id="35" creationId="{D6C201BE-A15D-1CBF-E10F-F8DCA04B54B4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37"/>
          <ac:spMkLst>
            <pc:docMk/>
            <pc:sldMk cId="1245102487" sldId="267"/>
            <ac:spMk id="36" creationId="{FE1A5584-DC8D-D7B9-BCB8-2B498A140B39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33"/>
          <ac:spMkLst>
            <pc:docMk/>
            <pc:sldMk cId="1245102487" sldId="267"/>
            <ac:spMk id="40" creationId="{69665E43-5FD5-9054-5221-9410CE8D87B1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31"/>
          <ac:spMkLst>
            <pc:docMk/>
            <pc:sldMk cId="1245102487" sldId="267"/>
            <ac:spMk id="42" creationId="{85AF9D11-5451-C8D1-683D-61A900FFD338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29"/>
          <ac:spMkLst>
            <pc:docMk/>
            <pc:sldMk cId="1245102487" sldId="267"/>
            <ac:spMk id="44" creationId="{A246611B-4B7D-D657-370C-AF13CFC11E90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28"/>
          <ac:spMkLst>
            <pc:docMk/>
            <pc:sldMk cId="1245102487" sldId="267"/>
            <ac:spMk id="45" creationId="{591C983E-0EA1-E1E5-6A09-60D760F66FF9}"/>
          </ac:spMkLst>
        </pc:spChg>
        <pc:spChg chg="add del">
          <ac:chgData name="Sandor Magyar" userId="zzHG71GJacxeOkH7wf79q+2TmZAYv+B7cLM7AZaj4sU=" providerId="None" clId="Web-{C8607D27-271D-4EB0-98CE-9CC23C720016}" dt="2022-03-28T15:29:39.210" v="125"/>
          <ac:spMkLst>
            <pc:docMk/>
            <pc:sldMk cId="1245102487" sldId="267"/>
            <ac:spMk id="48" creationId="{815FBA9E-E653-5FE3-4F6A-56E3477FC62D}"/>
          </ac:spMkLst>
        </pc:spChg>
        <pc:grpChg chg="mod topLvl">
          <ac:chgData name="Sandor Magyar" userId="zzHG71GJacxeOkH7wf79q+2TmZAYv+B7cLM7AZaj4sU=" providerId="None" clId="Web-{C8607D27-271D-4EB0-98CE-9CC23C720016}" dt="2022-03-28T15:28:29.502" v="102"/>
          <ac:grpSpMkLst>
            <pc:docMk/>
            <pc:sldMk cId="1245102487" sldId="267"/>
            <ac:grpSpMk id="4" creationId="{288B0FFA-4BCE-46B0-AF08-75C1D6692EA4}"/>
          </ac:grpSpMkLst>
        </pc:grpChg>
        <pc:grpChg chg="add del mod">
          <ac:chgData name="Sandor Magyar" userId="zzHG71GJacxeOkH7wf79q+2TmZAYv+B7cLM7AZaj4sU=" providerId="None" clId="Web-{C8607D27-271D-4EB0-98CE-9CC23C720016}" dt="2022-03-28T15:28:29.502" v="102"/>
          <ac:grpSpMkLst>
            <pc:docMk/>
            <pc:sldMk cId="1245102487" sldId="267"/>
            <ac:grpSpMk id="18" creationId="{D614670F-DBB2-0EAB-1144-1490978FA915}"/>
          </ac:grpSpMkLst>
        </pc:grpChg>
        <pc:grpChg chg="add del">
          <ac:chgData name="Sandor Magyar" userId="zzHG71GJacxeOkH7wf79q+2TmZAYv+B7cLM7AZaj4sU=" providerId="None" clId="Web-{C8607D27-271D-4EB0-98CE-9CC23C720016}" dt="2022-03-28T15:29:39.226" v="142"/>
          <ac:grpSpMkLst>
            <pc:docMk/>
            <pc:sldMk cId="1245102487" sldId="267"/>
            <ac:grpSpMk id="29" creationId="{22717125-18FE-2151-76BB-74CB972F794C}"/>
          </ac:grpSpMkLst>
        </pc:grp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7" creationId="{49D2B760-2988-4B3B-A7A4-D27B6418863F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12" creationId="{00C642C9-95CC-4A5B-9E71-AEF7600744A9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13" creationId="{4CB29207-9EF6-4DC1-8BF9-FBE3224C2F28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14" creationId="{5707620A-5048-483A-8ACB-D73345E93436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16" creationId="{A1848144-A6EA-45BD-8762-67E326F33950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19" creationId="{DB340E06-5CD6-44BF-A600-22CAD93F56D0}"/>
          </ac:cxnSpMkLst>
        </pc:cxnChg>
        <pc:cxnChg chg="mod topLvl">
          <ac:chgData name="Sandor Magyar" userId="zzHG71GJacxeOkH7wf79q+2TmZAYv+B7cLM7AZaj4sU=" providerId="None" clId="Web-{C8607D27-271D-4EB0-98CE-9CC23C720016}" dt="2022-03-28T15:30:28.073" v="149" actId="1076"/>
          <ac:cxnSpMkLst>
            <pc:docMk/>
            <pc:sldMk cId="1245102487" sldId="267"/>
            <ac:cxnSpMk id="23" creationId="{EB8CD7C9-CD55-4048-89C3-ABDCCA429716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24" creationId="{DDB918FA-D962-48E8-B1BF-B57668059E9D}"/>
          </ac:cxnSpMkLst>
        </pc:cxnChg>
        <pc:cxnChg chg="mod topLvl">
          <ac:chgData name="Sandor Magyar" userId="zzHG71GJacxeOkH7wf79q+2TmZAYv+B7cLM7AZaj4sU=" providerId="None" clId="Web-{C8607D27-271D-4EB0-98CE-9CC23C720016}" dt="2022-03-28T15:28:29.502" v="102"/>
          <ac:cxnSpMkLst>
            <pc:docMk/>
            <pc:sldMk cId="1245102487" sldId="267"/>
            <ac:cxnSpMk id="26" creationId="{F69F2945-E1F5-4C71-AAF3-ECA74A7D4DBE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26" v="141"/>
          <ac:cxnSpMkLst>
            <pc:docMk/>
            <pc:sldMk cId="1245102487" sldId="267"/>
            <ac:cxnSpMk id="32" creationId="{787BF5B1-0710-6D72-37B4-FB5E42707642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36"/>
          <ac:cxnSpMkLst>
            <pc:docMk/>
            <pc:sldMk cId="1245102487" sldId="267"/>
            <ac:cxnSpMk id="37" creationId="{014DE590-B9C2-C50E-AB5B-09214D4F4CA0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35"/>
          <ac:cxnSpMkLst>
            <pc:docMk/>
            <pc:sldMk cId="1245102487" sldId="267"/>
            <ac:cxnSpMk id="38" creationId="{C8CABBCE-302F-D4A0-BE97-ADF5A6A2B0A8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34"/>
          <ac:cxnSpMkLst>
            <pc:docMk/>
            <pc:sldMk cId="1245102487" sldId="267"/>
            <ac:cxnSpMk id="39" creationId="{3572569B-9A40-9E07-CE9A-16D1821111E4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32"/>
          <ac:cxnSpMkLst>
            <pc:docMk/>
            <pc:sldMk cId="1245102487" sldId="267"/>
            <ac:cxnSpMk id="41" creationId="{19E685FE-F3C2-7224-C5A4-E56F510F0F70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30"/>
          <ac:cxnSpMkLst>
            <pc:docMk/>
            <pc:sldMk cId="1245102487" sldId="267"/>
            <ac:cxnSpMk id="43" creationId="{041D9335-A61A-4CD9-4293-2BDA8E43D0C6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27"/>
          <ac:cxnSpMkLst>
            <pc:docMk/>
            <pc:sldMk cId="1245102487" sldId="267"/>
            <ac:cxnSpMk id="46" creationId="{06FAA548-A796-1489-B77B-3733AE9BBD90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26"/>
          <ac:cxnSpMkLst>
            <pc:docMk/>
            <pc:sldMk cId="1245102487" sldId="267"/>
            <ac:cxnSpMk id="47" creationId="{A311A8B0-1F35-B065-C3CF-4B4D853D7E75}"/>
          </ac:cxnSpMkLst>
        </pc:cxnChg>
        <pc:cxnChg chg="add del mod">
          <ac:chgData name="Sandor Magyar" userId="zzHG71GJacxeOkH7wf79q+2TmZAYv+B7cLM7AZaj4sU=" providerId="None" clId="Web-{C8607D27-271D-4EB0-98CE-9CC23C720016}" dt="2022-03-28T15:29:39.210" v="124"/>
          <ac:cxnSpMkLst>
            <pc:docMk/>
            <pc:sldMk cId="1245102487" sldId="267"/>
            <ac:cxnSpMk id="49" creationId="{991322F3-653B-9665-9EA1-87339664E59C}"/>
          </ac:cxnSpMkLst>
        </pc:cxnChg>
      </pc:sldChg>
      <pc:sldChg chg="addSp delSp modSp">
        <pc:chgData name="Sandor Magyar" userId="zzHG71GJacxeOkH7wf79q+2TmZAYv+B7cLM7AZaj4sU=" providerId="None" clId="Web-{C8607D27-271D-4EB0-98CE-9CC23C720016}" dt="2022-03-28T15:32:00.814" v="171"/>
        <pc:sldMkLst>
          <pc:docMk/>
          <pc:sldMk cId="3603792783" sldId="268"/>
        </pc:sldMkLst>
        <pc:spChg chg="add del">
          <ac:chgData name="Sandor Magyar" userId="zzHG71GJacxeOkH7wf79q+2TmZAYv+B7cLM7AZaj4sU=" providerId="None" clId="Web-{C8607D27-271D-4EB0-98CE-9CC23C720016}" dt="2022-03-28T15:30:43.480" v="150"/>
          <ac:spMkLst>
            <pc:docMk/>
            <pc:sldMk cId="3603792783" sldId="268"/>
            <ac:spMk id="3" creationId="{97215719-C50B-D680-34CA-E4C341F0B234}"/>
          </ac:spMkLst>
        </pc:spChg>
        <pc:spChg chg="add del">
          <ac:chgData name="Sandor Magyar" userId="zzHG71GJacxeOkH7wf79q+2TmZAYv+B7cLM7AZaj4sU=" providerId="None" clId="Web-{C8607D27-271D-4EB0-98CE-9CC23C720016}" dt="2022-03-28T15:30:52.012" v="151"/>
          <ac:spMkLst>
            <pc:docMk/>
            <pc:sldMk cId="3603792783" sldId="268"/>
            <ac:spMk id="5" creationId="{B7986F3E-3D28-0950-A8A9-B353A01F0277}"/>
          </ac:spMkLst>
        </pc:spChg>
        <pc:spChg chg="add del">
          <ac:chgData name="Sandor Magyar" userId="zzHG71GJacxeOkH7wf79q+2TmZAYv+B7cLM7AZaj4sU=" providerId="None" clId="Web-{C8607D27-271D-4EB0-98CE-9CC23C720016}" dt="2022-03-28T15:31:01.622" v="154"/>
          <ac:spMkLst>
            <pc:docMk/>
            <pc:sldMk cId="3603792783" sldId="268"/>
            <ac:spMk id="8" creationId="{F06C390D-F9F2-4BA4-7C7A-E91C80A16133}"/>
          </ac:spMkLst>
        </pc:spChg>
        <pc:spChg chg="add del">
          <ac:chgData name="Sandor Magyar" userId="zzHG71GJacxeOkH7wf79q+2TmZAYv+B7cLM7AZaj4sU=" providerId="None" clId="Web-{C8607D27-271D-4EB0-98CE-9CC23C720016}" dt="2022-03-28T15:30:59.138" v="153"/>
          <ac:spMkLst>
            <pc:docMk/>
            <pc:sldMk cId="3603792783" sldId="268"/>
            <ac:spMk id="9" creationId="{159C4D04-0F8D-175A-9A7B-C52B8D0C1D17}"/>
          </ac:spMkLst>
        </pc:spChg>
        <pc:spChg chg="add del">
          <ac:chgData name="Sandor Magyar" userId="zzHG71GJacxeOkH7wf79q+2TmZAYv+B7cLM7AZaj4sU=" providerId="None" clId="Web-{C8607D27-271D-4EB0-98CE-9CC23C720016}" dt="2022-03-28T15:31:08.404" v="158"/>
          <ac:spMkLst>
            <pc:docMk/>
            <pc:sldMk cId="3603792783" sldId="268"/>
            <ac:spMk id="10" creationId="{32260FE5-37C3-2666-0F69-14E6BD8CD37F}"/>
          </ac:spMkLst>
        </pc:spChg>
        <pc:spChg chg="add del">
          <ac:chgData name="Sandor Magyar" userId="zzHG71GJacxeOkH7wf79q+2TmZAYv+B7cLM7AZaj4sU=" providerId="None" clId="Web-{C8607D27-271D-4EB0-98CE-9CC23C720016}" dt="2022-03-28T15:31:06.623" v="157"/>
          <ac:spMkLst>
            <pc:docMk/>
            <pc:sldMk cId="3603792783" sldId="268"/>
            <ac:spMk id="11" creationId="{95622D90-376C-19F7-F74D-EEADA09DD294}"/>
          </ac:spMkLst>
        </pc:spChg>
        <pc:spChg chg="add del">
          <ac:chgData name="Sandor Magyar" userId="zzHG71GJacxeOkH7wf79q+2TmZAYv+B7cLM7AZaj4sU=" providerId="None" clId="Web-{C8607D27-271D-4EB0-98CE-9CC23C720016}" dt="2022-03-28T15:31:59.423" v="170"/>
          <ac:spMkLst>
            <pc:docMk/>
            <pc:sldMk cId="3603792783" sldId="268"/>
            <ac:spMk id="15" creationId="{8891EC8B-F2FF-2BEC-F289-1EB3507EE6DC}"/>
          </ac:spMkLst>
        </pc:spChg>
        <pc:spChg chg="add del">
          <ac:chgData name="Sandor Magyar" userId="zzHG71GJacxeOkH7wf79q+2TmZAYv+B7cLM7AZaj4sU=" providerId="None" clId="Web-{C8607D27-271D-4EB0-98CE-9CC23C720016}" dt="2022-03-28T15:31:30.374" v="165"/>
          <ac:spMkLst>
            <pc:docMk/>
            <pc:sldMk cId="3603792783" sldId="268"/>
            <ac:spMk id="17" creationId="{A2D7A62A-4A3B-C6DB-F5E3-1759F3024C8C}"/>
          </ac:spMkLst>
        </pc:spChg>
        <pc:spChg chg="add del">
          <ac:chgData name="Sandor Magyar" userId="zzHG71GJacxeOkH7wf79q+2TmZAYv+B7cLM7AZaj4sU=" providerId="None" clId="Web-{C8607D27-271D-4EB0-98CE-9CC23C720016}" dt="2022-03-28T15:31:24.452" v="161"/>
          <ac:spMkLst>
            <pc:docMk/>
            <pc:sldMk cId="3603792783" sldId="268"/>
            <ac:spMk id="19" creationId="{13E6DB9A-8678-63E0-D4DE-DA6905A4FDB7}"/>
          </ac:spMkLst>
        </pc:spChg>
        <pc:spChg chg="add del">
          <ac:chgData name="Sandor Magyar" userId="zzHG71GJacxeOkH7wf79q+2TmZAYv+B7cLM7AZaj4sU=" providerId="None" clId="Web-{C8607D27-271D-4EB0-98CE-9CC23C720016}" dt="2022-03-28T15:31:27.514" v="163"/>
          <ac:spMkLst>
            <pc:docMk/>
            <pc:sldMk cId="3603792783" sldId="268"/>
            <ac:spMk id="20" creationId="{90696049-1175-E987-B837-4F99C6E61CD7}"/>
          </ac:spMkLst>
        </pc:spChg>
        <pc:spChg chg="add del">
          <ac:chgData name="Sandor Magyar" userId="zzHG71GJacxeOkH7wf79q+2TmZAYv+B7cLM7AZaj4sU=" providerId="None" clId="Web-{C8607D27-271D-4EB0-98CE-9CC23C720016}" dt="2022-03-28T15:31:18.951" v="160"/>
          <ac:spMkLst>
            <pc:docMk/>
            <pc:sldMk cId="3603792783" sldId="268"/>
            <ac:spMk id="23" creationId="{9FD3BAD2-5B0F-0F1B-2631-55CADC2E480E}"/>
          </ac:spMkLst>
        </pc:spChg>
        <pc:spChg chg="add">
          <ac:chgData name="Sandor Magyar" userId="zzHG71GJacxeOkH7wf79q+2TmZAYv+B7cLM7AZaj4sU=" providerId="None" clId="Web-{C8607D27-271D-4EB0-98CE-9CC23C720016}" dt="2022-03-28T15:29:46.133" v="145"/>
          <ac:spMkLst>
            <pc:docMk/>
            <pc:sldMk cId="3603792783" sldId="268"/>
            <ac:spMk id="26" creationId="{1607D4A4-83E6-C8AE-20D2-858B4ABD2E2A}"/>
          </ac:spMkLst>
        </pc:spChg>
        <pc:grpChg chg="add del">
          <ac:chgData name="Sandor Magyar" userId="zzHG71GJacxeOkH7wf79q+2TmZAYv+B7cLM7AZaj4sU=" providerId="None" clId="Web-{C8607D27-271D-4EB0-98CE-9CC23C720016}" dt="2022-03-28T15:32:00.814" v="171"/>
          <ac:grpSpMkLst>
            <pc:docMk/>
            <pc:sldMk cId="3603792783" sldId="268"/>
            <ac:grpSpMk id="6" creationId="{A9D49E3C-9FCE-403C-F115-12EC0F653A3B}"/>
          </ac:grpSpMkLst>
        </pc:grpChg>
        <pc:picChg chg="mod">
          <ac:chgData name="Sandor Magyar" userId="zzHG71GJacxeOkH7wf79q+2TmZAYv+B7cLM7AZaj4sU=" providerId="None" clId="Web-{C8607D27-271D-4EB0-98CE-9CC23C720016}" dt="2022-03-28T15:31:52.641" v="168" actId="1076"/>
          <ac:picMkLst>
            <pc:docMk/>
            <pc:sldMk cId="3603792783" sldId="268"/>
            <ac:picMk id="4" creationId="{67E44FA4-81B2-4B3C-B635-C30D07F7647D}"/>
          </ac:picMkLst>
        </pc:picChg>
        <pc:picChg chg="add">
          <ac:chgData name="Sandor Magyar" userId="zzHG71GJacxeOkH7wf79q+2TmZAYv+B7cLM7AZaj4sU=" providerId="None" clId="Web-{C8607D27-271D-4EB0-98CE-9CC23C720016}" dt="2022-03-28T15:29:46.133" v="145"/>
          <ac:picMkLst>
            <pc:docMk/>
            <pc:sldMk cId="3603792783" sldId="268"/>
            <ac:picMk id="25" creationId="{58346CC2-DF01-F062-69A9-2DAACE8E19D8}"/>
          </ac:picMkLst>
        </pc:picChg>
        <pc:cxnChg chg="add del mod">
          <ac:chgData name="Sandor Magyar" userId="zzHG71GJacxeOkH7wf79q+2TmZAYv+B7cLM7AZaj4sU=" providerId="None" clId="Web-{C8607D27-271D-4EB0-98CE-9CC23C720016}" dt="2022-03-28T15:30:54.528" v="152"/>
          <ac:cxnSpMkLst>
            <pc:docMk/>
            <pc:sldMk cId="3603792783" sldId="268"/>
            <ac:cxnSpMk id="7" creationId="{405E2604-5F30-CFE1-4A5B-4B2A2F93FFD8}"/>
          </ac:cxnSpMkLst>
        </pc:cxnChg>
        <pc:cxnChg chg="add del mod">
          <ac:chgData name="Sandor Magyar" userId="zzHG71GJacxeOkH7wf79q+2TmZAYv+B7cLM7AZaj4sU=" providerId="None" clId="Web-{C8607D27-271D-4EB0-98CE-9CC23C720016}" dt="2022-03-28T15:31:03.028" v="155"/>
          <ac:cxnSpMkLst>
            <pc:docMk/>
            <pc:sldMk cId="3603792783" sldId="268"/>
            <ac:cxnSpMk id="12" creationId="{119532D7-DB6D-DB92-63B2-86E94C13FEC7}"/>
          </ac:cxnSpMkLst>
        </pc:cxnChg>
        <pc:cxnChg chg="add del mod">
          <ac:chgData name="Sandor Magyar" userId="zzHG71GJacxeOkH7wf79q+2TmZAYv+B7cLM7AZaj4sU=" providerId="None" clId="Web-{C8607D27-271D-4EB0-98CE-9CC23C720016}" dt="2022-03-28T15:31:12.420" v="159"/>
          <ac:cxnSpMkLst>
            <pc:docMk/>
            <pc:sldMk cId="3603792783" sldId="268"/>
            <ac:cxnSpMk id="13" creationId="{B269116F-A40E-423C-F888-F6086F961A57}"/>
          </ac:cxnSpMkLst>
        </pc:cxnChg>
        <pc:cxnChg chg="add del mod">
          <ac:chgData name="Sandor Magyar" userId="zzHG71GJacxeOkH7wf79q+2TmZAYv+B7cLM7AZaj4sU=" providerId="None" clId="Web-{C8607D27-271D-4EB0-98CE-9CC23C720016}" dt="2022-03-28T15:31:04.529" v="156"/>
          <ac:cxnSpMkLst>
            <pc:docMk/>
            <pc:sldMk cId="3603792783" sldId="268"/>
            <ac:cxnSpMk id="14" creationId="{62495A4D-30D1-8B28-152E-8A2AFFC369B1}"/>
          </ac:cxnSpMkLst>
        </pc:cxnChg>
        <pc:cxnChg chg="add del mod">
          <ac:chgData name="Sandor Magyar" userId="zzHG71GJacxeOkH7wf79q+2TmZAYv+B7cLM7AZaj4sU=" providerId="None" clId="Web-{C8607D27-271D-4EB0-98CE-9CC23C720016}" dt="2022-03-28T15:31:38.906" v="167"/>
          <ac:cxnSpMkLst>
            <pc:docMk/>
            <pc:sldMk cId="3603792783" sldId="268"/>
            <ac:cxnSpMk id="16" creationId="{0C6FEAD4-B7F1-FABC-7426-5BB0108121CA}"/>
          </ac:cxnSpMkLst>
        </pc:cxnChg>
        <pc:cxnChg chg="add del mod">
          <ac:chgData name="Sandor Magyar" userId="zzHG71GJacxeOkH7wf79q+2TmZAYv+B7cLM7AZaj4sU=" providerId="None" clId="Web-{C8607D27-271D-4EB0-98CE-9CC23C720016}" dt="2022-03-28T15:31:32.546" v="166"/>
          <ac:cxnSpMkLst>
            <pc:docMk/>
            <pc:sldMk cId="3603792783" sldId="268"/>
            <ac:cxnSpMk id="18" creationId="{67A67436-5F20-42B4-A0EF-A883BD5CD311}"/>
          </ac:cxnSpMkLst>
        </pc:cxnChg>
        <pc:cxnChg chg="add del mod">
          <ac:chgData name="Sandor Magyar" userId="zzHG71GJacxeOkH7wf79q+2TmZAYv+B7cLM7AZaj4sU=" providerId="None" clId="Web-{C8607D27-271D-4EB0-98CE-9CC23C720016}" dt="2022-03-28T15:31:28.937" v="164"/>
          <ac:cxnSpMkLst>
            <pc:docMk/>
            <pc:sldMk cId="3603792783" sldId="268"/>
            <ac:cxnSpMk id="21" creationId="{CC5ADBFE-BA6F-FB20-4C5C-128954630D60}"/>
          </ac:cxnSpMkLst>
        </pc:cxnChg>
        <pc:cxnChg chg="add del mod">
          <ac:chgData name="Sandor Magyar" userId="zzHG71GJacxeOkH7wf79q+2TmZAYv+B7cLM7AZaj4sU=" providerId="None" clId="Web-{C8607D27-271D-4EB0-98CE-9CC23C720016}" dt="2022-03-28T15:31:26.139" v="162"/>
          <ac:cxnSpMkLst>
            <pc:docMk/>
            <pc:sldMk cId="3603792783" sldId="268"/>
            <ac:cxnSpMk id="22" creationId="{787E85B5-FAEB-000C-66E7-EE3BE7DF619D}"/>
          </ac:cxnSpMkLst>
        </pc:cxnChg>
        <pc:cxnChg chg="add del mod">
          <ac:chgData name="Sandor Magyar" userId="zzHG71GJacxeOkH7wf79q+2TmZAYv+B7cLM7AZaj4sU=" providerId="None" clId="Web-{C8607D27-271D-4EB0-98CE-9CC23C720016}" dt="2022-03-28T15:31:57.423" v="169"/>
          <ac:cxnSpMkLst>
            <pc:docMk/>
            <pc:sldMk cId="3603792783" sldId="268"/>
            <ac:cxnSpMk id="24" creationId="{6778CBA4-0912-CA85-44F2-71B31541E4B6}"/>
          </ac:cxnSpMkLst>
        </pc:cxnChg>
      </pc:sldChg>
      <pc:sldChg chg="addSp delSp new del mod modClrScheme chgLayout">
        <pc:chgData name="Sandor Magyar" userId="zzHG71GJacxeOkH7wf79q+2TmZAYv+B7cLM7AZaj4sU=" providerId="None" clId="Web-{C8607D27-271D-4EB0-98CE-9CC23C720016}" dt="2022-03-28T15:34:53.763" v="216"/>
        <pc:sldMkLst>
          <pc:docMk/>
          <pc:sldMk cId="1033808371" sldId="269"/>
        </pc:sldMkLst>
        <pc:spChg chg="del">
          <ac:chgData name="Sandor Magyar" userId="zzHG71GJacxeOkH7wf79q+2TmZAYv+B7cLM7AZaj4sU=" providerId="None" clId="Web-{C8607D27-271D-4EB0-98CE-9CC23C720016}" dt="2022-03-28T15:32:17.440" v="173"/>
          <ac:spMkLst>
            <pc:docMk/>
            <pc:sldMk cId="1033808371" sldId="269"/>
            <ac:spMk id="2" creationId="{44D0CCD9-6E05-4C03-05E1-F727446DD4E7}"/>
          </ac:spMkLst>
        </pc:spChg>
        <pc:spChg chg="del">
          <ac:chgData name="Sandor Magyar" userId="zzHG71GJacxeOkH7wf79q+2TmZAYv+B7cLM7AZaj4sU=" providerId="None" clId="Web-{C8607D27-271D-4EB0-98CE-9CC23C720016}" dt="2022-03-28T15:32:17.440" v="173"/>
          <ac:spMkLst>
            <pc:docMk/>
            <pc:sldMk cId="1033808371" sldId="269"/>
            <ac:spMk id="3" creationId="{88944938-C35C-F095-5E60-A7F6FA5D0C85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15"/>
          <ac:spMkLst>
            <pc:docMk/>
            <pc:sldMk cId="1033808371" sldId="269"/>
            <ac:spMk id="5" creationId="{46FDEB82-9839-8D50-12DB-78593A111EC2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14"/>
          <ac:spMkLst>
            <pc:docMk/>
            <pc:sldMk cId="1033808371" sldId="269"/>
            <ac:spMk id="7" creationId="{B42CE6B0-FACF-F867-BEDA-DE1D4DF081E5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11"/>
          <ac:spMkLst>
            <pc:docMk/>
            <pc:sldMk cId="1033808371" sldId="269"/>
            <ac:spMk id="15" creationId="{B4BE3E02-C44E-467B-CAE0-87ECB960953E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10"/>
          <ac:spMkLst>
            <pc:docMk/>
            <pc:sldMk cId="1033808371" sldId="269"/>
            <ac:spMk id="17" creationId="{67DE20DF-7805-B410-FBD1-E2DD5256931A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09"/>
          <ac:spMkLst>
            <pc:docMk/>
            <pc:sldMk cId="1033808371" sldId="269"/>
            <ac:spMk id="19" creationId="{88AAA7A6-828D-7B33-5227-60151A5DEEEA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08"/>
          <ac:spMkLst>
            <pc:docMk/>
            <pc:sldMk cId="1033808371" sldId="269"/>
            <ac:spMk id="21" creationId="{007AF5A6-226B-4A98-E9EC-776AD737D9C8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04"/>
          <ac:spMkLst>
            <pc:docMk/>
            <pc:sldMk cId="1033808371" sldId="269"/>
            <ac:spMk id="29" creationId="{7F94CFC3-DA56-4444-771F-4A3A068386DD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02"/>
          <ac:spMkLst>
            <pc:docMk/>
            <pc:sldMk cId="1033808371" sldId="269"/>
            <ac:spMk id="33" creationId="{6A2AB0FF-DF23-6CEC-FD87-8089F5F40FE7}"/>
          </ac:spMkLst>
        </pc:spChg>
        <pc:spChg chg="add del">
          <ac:chgData name="Sandor Magyar" userId="zzHG71GJacxeOkH7wf79q+2TmZAYv+B7cLM7AZaj4sU=" providerId="None" clId="Web-{C8607D27-271D-4EB0-98CE-9CC23C720016}" dt="2022-03-28T15:32:45.145" v="200"/>
          <ac:spMkLst>
            <pc:docMk/>
            <pc:sldMk cId="1033808371" sldId="269"/>
            <ac:spMk id="37" creationId="{B6CA614D-780F-92A9-BACC-B5F33F0CBB54}"/>
          </ac:spMkLst>
        </pc:spChg>
        <pc:spChg chg="add del">
          <ac:chgData name="Sandor Magyar" userId="zzHG71GJacxeOkH7wf79q+2TmZAYv+B7cLM7AZaj4sU=" providerId="None" clId="Web-{C8607D27-271D-4EB0-98CE-9CC23C720016}" dt="2022-03-28T15:32:45.145" v="199"/>
          <ac:spMkLst>
            <pc:docMk/>
            <pc:sldMk cId="1033808371" sldId="269"/>
            <ac:spMk id="39" creationId="{65A5F815-092B-533B-AB5A-DD5D020FE5DE}"/>
          </ac:spMkLst>
        </pc:spChg>
        <pc:spChg chg="add del">
          <ac:chgData name="Sandor Magyar" userId="zzHG71GJacxeOkH7wf79q+2TmZAYv+B7cLM7AZaj4sU=" providerId="None" clId="Web-{C8607D27-271D-4EB0-98CE-9CC23C720016}" dt="2022-03-28T15:32:45.129" v="196"/>
          <ac:spMkLst>
            <pc:docMk/>
            <pc:sldMk cId="1033808371" sldId="269"/>
            <ac:spMk id="45" creationId="{8B977199-CE59-519F-C539-BAE8697C74CB}"/>
          </ac:spMkLst>
        </pc:spChg>
        <pc:grpChg chg="add del">
          <ac:chgData name="Sandor Magyar" userId="zzHG71GJacxeOkH7wf79q+2TmZAYv+B7cLM7AZaj4sU=" providerId="None" clId="Web-{C8607D27-271D-4EB0-98CE-9CC23C720016}" dt="2022-03-28T15:32:45.145" v="213"/>
          <ac:grpSpMkLst>
            <pc:docMk/>
            <pc:sldMk cId="1033808371" sldId="269"/>
            <ac:grpSpMk id="11" creationId="{A78F4579-4764-B793-E016-CC9D7067D577}"/>
          </ac:grpSpMkLst>
        </pc:grpChg>
        <pc:cxnChg chg="add del">
          <ac:chgData name="Sandor Magyar" userId="zzHG71GJacxeOkH7wf79q+2TmZAYv+B7cLM7AZaj4sU=" providerId="None" clId="Web-{C8607D27-271D-4EB0-98CE-9CC23C720016}" dt="2022-03-28T15:32:45.145" v="212"/>
          <ac:cxnSpMkLst>
            <pc:docMk/>
            <pc:sldMk cId="1033808371" sldId="269"/>
            <ac:cxnSpMk id="13" creationId="{C645FE7C-5EE0-9A39-A0B2-C804D5675CE0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207"/>
          <ac:cxnSpMkLst>
            <pc:docMk/>
            <pc:sldMk cId="1033808371" sldId="269"/>
            <ac:cxnSpMk id="23" creationId="{B02830D3-4D39-F0F4-D0B5-A623F3E9FA57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206"/>
          <ac:cxnSpMkLst>
            <pc:docMk/>
            <pc:sldMk cId="1033808371" sldId="269"/>
            <ac:cxnSpMk id="25" creationId="{6AC47A12-68C4-7741-F039-A2C80FAC38A0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205"/>
          <ac:cxnSpMkLst>
            <pc:docMk/>
            <pc:sldMk cId="1033808371" sldId="269"/>
            <ac:cxnSpMk id="27" creationId="{DC9F7D89-686B-06B9-11EA-A0C195322E08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203"/>
          <ac:cxnSpMkLst>
            <pc:docMk/>
            <pc:sldMk cId="1033808371" sldId="269"/>
            <ac:cxnSpMk id="31" creationId="{A60361E0-3E49-9C98-9E95-26749AC968B6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201"/>
          <ac:cxnSpMkLst>
            <pc:docMk/>
            <pc:sldMk cId="1033808371" sldId="269"/>
            <ac:cxnSpMk id="35" creationId="{4C64562D-3CEC-C933-2CA9-70F921791B67}"/>
          </ac:cxnSpMkLst>
        </pc:cxnChg>
        <pc:cxnChg chg="add del">
          <ac:chgData name="Sandor Magyar" userId="zzHG71GJacxeOkH7wf79q+2TmZAYv+B7cLM7AZaj4sU=" providerId="None" clId="Web-{C8607D27-271D-4EB0-98CE-9CC23C720016}" dt="2022-03-28T15:32:45.145" v="198"/>
          <ac:cxnSpMkLst>
            <pc:docMk/>
            <pc:sldMk cId="1033808371" sldId="269"/>
            <ac:cxnSpMk id="41" creationId="{5081EBF0-FD30-56ED-7019-C3BE899FEEE6}"/>
          </ac:cxnSpMkLst>
        </pc:cxnChg>
        <pc:cxnChg chg="add del">
          <ac:chgData name="Sandor Magyar" userId="zzHG71GJacxeOkH7wf79q+2TmZAYv+B7cLM7AZaj4sU=" providerId="None" clId="Web-{C8607D27-271D-4EB0-98CE-9CC23C720016}" dt="2022-03-28T15:32:45.129" v="197"/>
          <ac:cxnSpMkLst>
            <pc:docMk/>
            <pc:sldMk cId="1033808371" sldId="269"/>
            <ac:cxnSpMk id="43" creationId="{80A2958B-6929-782A-6390-25DB0D131953}"/>
          </ac:cxnSpMkLst>
        </pc:cxnChg>
        <pc:cxnChg chg="add del">
          <ac:chgData name="Sandor Magyar" userId="zzHG71GJacxeOkH7wf79q+2TmZAYv+B7cLM7AZaj4sU=" providerId="None" clId="Web-{C8607D27-271D-4EB0-98CE-9CC23C720016}" dt="2022-03-28T15:32:45.129" v="195"/>
          <ac:cxnSpMkLst>
            <pc:docMk/>
            <pc:sldMk cId="1033808371" sldId="269"/>
            <ac:cxnSpMk id="47" creationId="{5D3E78C8-2A99-A623-12B8-9D21F9BDF4CE}"/>
          </ac:cxnSpMkLst>
        </pc:cxn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0721"/>
          </a:xfrm>
          <a:prstGeom prst="rect">
            <a:avLst/>
          </a:prstGeom>
        </p:spPr>
        <p:txBody>
          <a:bodyPr vert="horz" lIns="96123" tIns="48061" rIns="96123" bIns="4806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2"/>
            <a:ext cx="3169920" cy="480721"/>
          </a:xfrm>
          <a:prstGeom prst="rect">
            <a:avLst/>
          </a:prstGeom>
        </p:spPr>
        <p:txBody>
          <a:bodyPr vert="horz" lIns="96123" tIns="48061" rIns="96123" bIns="48061" rtlCol="0"/>
          <a:lstStyle>
            <a:lvl1pPr algn="r">
              <a:defRPr sz="1300"/>
            </a:lvl1pPr>
          </a:lstStyle>
          <a:p>
            <a:fld id="{4E75E182-4561-42A7-8056-05A94D322DE4}" type="datetimeFigureOut">
              <a:rPr lang="en-US" smtClean="0"/>
              <a:t>4/27/2022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8600" y="1201738"/>
            <a:ext cx="4318000" cy="3238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123" tIns="48061" rIns="96123" bIns="4806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38"/>
            <a:ext cx="5852160" cy="3781338"/>
          </a:xfrm>
          <a:prstGeom prst="rect">
            <a:avLst/>
          </a:prstGeom>
        </p:spPr>
        <p:txBody>
          <a:bodyPr vert="horz" lIns="96123" tIns="48061" rIns="96123" bIns="4806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482"/>
            <a:ext cx="3169920" cy="480720"/>
          </a:xfrm>
          <a:prstGeom prst="rect">
            <a:avLst/>
          </a:prstGeom>
        </p:spPr>
        <p:txBody>
          <a:bodyPr vert="horz" lIns="96123" tIns="48061" rIns="96123" bIns="4806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20482"/>
            <a:ext cx="3169920" cy="480720"/>
          </a:xfrm>
          <a:prstGeom prst="rect">
            <a:avLst/>
          </a:prstGeom>
        </p:spPr>
        <p:txBody>
          <a:bodyPr vert="horz" lIns="96123" tIns="48061" rIns="96123" bIns="48061" rtlCol="0" anchor="b"/>
          <a:lstStyle>
            <a:lvl1pPr algn="r">
              <a:defRPr sz="1300"/>
            </a:lvl1pPr>
          </a:lstStyle>
          <a:p>
            <a:fld id="{53774B8E-514A-42F2-8AEA-183BB1FC1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57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3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42F64-AD6F-4ED6-90C6-23979285BFB4}" type="datetimeFigureOut">
              <a:rPr lang="en-US" smtClean="0"/>
              <a:pPr/>
              <a:t>4/27/2022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BBAFC-1FE0-49D3-90E1-BEDC676C51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signlab.rpi.edu/projects" TargetMode="External"/><Relationship Id="rId2" Type="http://schemas.openxmlformats.org/officeDocument/2006/relationships/hyperlink" Target="https://designlab.eng.rpi.edu/edn/projects/capstone-support-dev/wiki/Preliminary_Design_Review_and_Poster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1.jpe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Lab_logo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0899" y="1524000"/>
            <a:ext cx="5701901" cy="1828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4400" y="3962400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476651" y="603410"/>
            <a:ext cx="8173654" cy="2231342"/>
          </a:xfrm>
          <a:prstGeom prst="rect">
            <a:avLst/>
          </a:prstGeom>
          <a:noFill/>
        </p:spPr>
        <p:txBody>
          <a:bodyPr wrap="none" lIns="91411" tIns="45701" rIns="91411" bIns="45701" rtlCol="0" anchor="t">
            <a:spAutoFit/>
          </a:bodyPr>
          <a:lstStyle/>
          <a:p>
            <a:r>
              <a:rPr lang="en-US" sz="13900" dirty="0"/>
              <a:t>TA Chatbot</a:t>
            </a:r>
            <a:endParaRPr lang="en-US" sz="13900" dirty="0" err="1"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20600" y="2895600"/>
            <a:ext cx="18993603" cy="984847"/>
          </a:xfrm>
          <a:prstGeom prst="rect">
            <a:avLst/>
          </a:prstGeom>
          <a:noFill/>
        </p:spPr>
        <p:txBody>
          <a:bodyPr wrap="none" lIns="91411" tIns="45701" rIns="91411" bIns="45701" rtlCol="0">
            <a:spAutoFit/>
          </a:bodyPr>
          <a:lstStyle/>
          <a:p>
            <a:r>
              <a:rPr lang="en-US" sz="5800" dirty="0"/>
              <a:t>Semester Year Team: Student1 (Major1), Student2 (Major2), …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2" y="4495800"/>
            <a:ext cx="40005000" cy="26253321"/>
          </a:xfrm>
          <a:prstGeom prst="rect">
            <a:avLst/>
          </a:prstGeom>
          <a:noFill/>
        </p:spPr>
        <p:txBody>
          <a:bodyPr wrap="square" lIns="91426" tIns="45710" rIns="91426" bIns="45710" rtlCol="0">
            <a:spAutoFit/>
          </a:bodyPr>
          <a:lstStyle/>
          <a:p>
            <a:pPr marL="614266" indent="-614266">
              <a:buFont typeface="Arial" pitchFamily="34" charset="0"/>
              <a:buChar char="•"/>
            </a:pPr>
            <a:r>
              <a:rPr lang="en-US" dirty="0"/>
              <a:t>Organize the information in this space in any way you choose provided you cover the required contents</a:t>
            </a:r>
          </a:p>
          <a:p>
            <a:pPr marL="614266" indent="-614266">
              <a:buFont typeface="Arial" pitchFamily="34" charset="0"/>
              <a:buChar char="•"/>
            </a:pPr>
            <a:endParaRPr lang="en-US" dirty="0"/>
          </a:p>
          <a:p>
            <a:pPr marL="614266" indent="-614266">
              <a:buFont typeface="Arial" pitchFamily="34" charset="0"/>
              <a:buChar char="•"/>
            </a:pPr>
            <a:r>
              <a:rPr lang="en-US" dirty="0"/>
              <a:t>Required Contents (suggest you use the words in bold as headings)</a:t>
            </a:r>
          </a:p>
          <a:p>
            <a:pPr marL="2808125" lvl="2" indent="-614266">
              <a:buFont typeface="Arial" pitchFamily="34" charset="0"/>
              <a:buChar char="•"/>
            </a:pPr>
            <a:r>
              <a:rPr lang="en-US" b="1" dirty="0"/>
              <a:t>Purpose</a:t>
            </a:r>
            <a:r>
              <a:rPr lang="en-US" dirty="0"/>
              <a:t>  (ultimate project goals &amp; sponsor benefits)</a:t>
            </a:r>
          </a:p>
          <a:p>
            <a:pPr marL="2808125" lvl="2" indent="-614266">
              <a:buFont typeface="Arial" pitchFamily="34" charset="0"/>
              <a:buChar char="•"/>
            </a:pPr>
            <a:r>
              <a:rPr lang="en-US" b="1" dirty="0"/>
              <a:t>Past Work and/or Project History </a:t>
            </a:r>
            <a:r>
              <a:rPr lang="en-US" dirty="0"/>
              <a:t>(as appropriate)</a:t>
            </a:r>
          </a:p>
          <a:p>
            <a:pPr marL="2808125" lvl="2" indent="-614266">
              <a:buFont typeface="Arial" pitchFamily="34" charset="0"/>
              <a:buChar char="•"/>
            </a:pPr>
            <a:r>
              <a:rPr lang="en-US" b="1" dirty="0"/>
              <a:t>Semester Objectives/Requirements  </a:t>
            </a:r>
            <a:r>
              <a:rPr lang="en-US" dirty="0"/>
              <a:t>(specific desired results this semester, include a (system) diagram indicating what you are designing) </a:t>
            </a:r>
          </a:p>
          <a:p>
            <a:pPr marL="2808125" lvl="2" indent="-614266">
              <a:buFont typeface="Arial" pitchFamily="34" charset="0"/>
              <a:buChar char="•"/>
            </a:pPr>
            <a:r>
              <a:rPr lang="en-US" b="1" dirty="0"/>
              <a:t>Technical Approach, Results and Accomplishments to Date </a:t>
            </a:r>
            <a:r>
              <a:rPr lang="en-US" dirty="0"/>
              <a:t>(analysis, design, resulting artifacts, evaluations and test results, tentative conclusions, etc)</a:t>
            </a:r>
          </a:p>
          <a:p>
            <a:pPr marL="2808125" lvl="2" indent="-614266">
              <a:buFont typeface="Arial" pitchFamily="34" charset="0"/>
              <a:buChar char="•"/>
            </a:pPr>
            <a:r>
              <a:rPr lang="en-US" b="1" dirty="0"/>
              <a:t>Next Steps and Plan </a:t>
            </a:r>
            <a:r>
              <a:rPr lang="en-US" dirty="0"/>
              <a:t>(How you plan to succeed, what are your scheduled next steps)</a:t>
            </a:r>
          </a:p>
          <a:p>
            <a:pPr marL="614266" indent="-614266"/>
            <a:endParaRPr lang="en-US" dirty="0"/>
          </a:p>
          <a:p>
            <a:pPr marL="614266" indent="-614266">
              <a:buFont typeface="Arial" pitchFamily="34" charset="0"/>
              <a:buChar char="•"/>
            </a:pPr>
            <a:r>
              <a:rPr lang="en-US" dirty="0"/>
              <a:t>Above descriptions are for </a:t>
            </a:r>
            <a:r>
              <a:rPr lang="en-US" b="1" dirty="0"/>
              <a:t>MIDTERM</a:t>
            </a:r>
            <a:r>
              <a:rPr lang="en-US" dirty="0"/>
              <a:t> poster content.  </a:t>
            </a:r>
            <a:r>
              <a:rPr lang="en-US" b="1" dirty="0"/>
              <a:t>FINAL</a:t>
            </a:r>
            <a:r>
              <a:rPr lang="en-US" dirty="0"/>
              <a:t> poster should be update of what team actually achieved during semester, and future direction of project.</a:t>
            </a:r>
          </a:p>
          <a:p>
            <a:pPr marL="614266" indent="-614266">
              <a:buFont typeface="Arial" pitchFamily="34" charset="0"/>
              <a:buChar char="•"/>
            </a:pPr>
            <a:endParaRPr lang="en-US" dirty="0"/>
          </a:p>
          <a:p>
            <a:pPr marL="614266" indent="-614266">
              <a:buFont typeface="Arial" pitchFamily="34" charset="0"/>
              <a:buChar char="•"/>
            </a:pPr>
            <a:r>
              <a:rPr lang="en-US" u="sng" dirty="0"/>
              <a:t>Use a plain background.  No background picture please.</a:t>
            </a:r>
          </a:p>
          <a:p>
            <a:pPr marL="614266" indent="-614266">
              <a:buFont typeface="Arial" pitchFamily="34" charset="0"/>
              <a:buChar char="•"/>
            </a:pPr>
            <a:r>
              <a:rPr lang="en-US" sz="6600" u="sng" dirty="0"/>
              <a:t>Font of bulleted text should be 66 </a:t>
            </a:r>
            <a:r>
              <a:rPr lang="en-US" sz="6600" u="sng" dirty="0" err="1"/>
              <a:t>pt</a:t>
            </a:r>
            <a:r>
              <a:rPr lang="en-US" sz="6600" u="sng" dirty="0"/>
              <a:t> or larger, </a:t>
            </a:r>
            <a:r>
              <a:rPr lang="en-US" sz="4800" u="sng" dirty="0"/>
              <a:t>annotations and axis labels 48 </a:t>
            </a:r>
            <a:r>
              <a:rPr lang="en-US" sz="4800" u="sng" dirty="0" err="1"/>
              <a:t>pt</a:t>
            </a:r>
            <a:r>
              <a:rPr lang="en-US" sz="4800" u="sng" dirty="0"/>
              <a:t> or larger</a:t>
            </a:r>
          </a:p>
          <a:p>
            <a:pPr marL="614266" indent="-614266">
              <a:buFont typeface="Arial" pitchFamily="34" charset="0"/>
              <a:buChar char="•"/>
            </a:pPr>
            <a:r>
              <a:rPr lang="en-US" u="sng" dirty="0"/>
              <a:t>No confidential information.</a:t>
            </a:r>
          </a:p>
          <a:p>
            <a:pPr marL="614266" indent="-614266">
              <a:buFont typeface="Arial" pitchFamily="34" charset="0"/>
              <a:buChar char="•"/>
            </a:pPr>
            <a:r>
              <a:rPr lang="en-US" u="sng" dirty="0"/>
              <a:t>For RPI sponsored projects, use this logo -&gt;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38200" y="31013400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20149" y="31394400"/>
            <a:ext cx="31035361" cy="984847"/>
          </a:xfrm>
          <a:prstGeom prst="rect">
            <a:avLst/>
          </a:prstGeom>
          <a:noFill/>
        </p:spPr>
        <p:txBody>
          <a:bodyPr wrap="none" lIns="91411" tIns="45701" rIns="91411" bIns="45701" rtlCol="0">
            <a:spAutoFit/>
          </a:bodyPr>
          <a:lstStyle/>
          <a:p>
            <a:r>
              <a:rPr lang="en-US" sz="5800" dirty="0"/>
              <a:t>Sponsor Mentor(s): Name1, Name2, …  ; Project Engineer: Name (Dept</a:t>
            </a:r>
            <a:r>
              <a:rPr lang="en-US" sz="5800"/>
              <a:t>.); Chief </a:t>
            </a:r>
            <a:r>
              <a:rPr lang="en-US" sz="5800" dirty="0"/>
              <a:t>Engineer: Name (Dept.)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8947" y="28113400"/>
            <a:ext cx="2670053" cy="2670053"/>
          </a:xfrm>
          <a:prstGeom prst="rect">
            <a:avLst/>
          </a:prstGeom>
        </p:spPr>
      </p:pic>
      <p:pic>
        <p:nvPicPr>
          <p:cNvPr id="5" name="Picture 12" descr="Text&#10;&#10;Description automatically generated">
            <a:extLst>
              <a:ext uri="{FF2B5EF4-FFF2-40B4-BE49-F238E27FC236}">
                <a16:creationId xmlns:a16="http://schemas.microsoft.com/office/drawing/2014/main" id="{CEA89C1E-9A84-44CB-9810-E353F54A5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8859" y="625070"/>
            <a:ext cx="9691042" cy="258315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76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76662564-1C65-4F94-B79D-C3272A39F7B9}"/>
              </a:ext>
            </a:extLst>
          </p:cNvPr>
          <p:cNvSpPr/>
          <p:nvPr/>
        </p:nvSpPr>
        <p:spPr>
          <a:xfrm>
            <a:off x="304800" y="19735800"/>
            <a:ext cx="54787800" cy="11201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A9A58A-E14C-4C20-BF93-9C7B8FF76182}"/>
              </a:ext>
            </a:extLst>
          </p:cNvPr>
          <p:cNvSpPr/>
          <p:nvPr/>
        </p:nvSpPr>
        <p:spPr>
          <a:xfrm>
            <a:off x="1134857" y="20860644"/>
            <a:ext cx="7783063" cy="2549046"/>
          </a:xfrm>
          <a:prstGeom prst="roundRect">
            <a:avLst/>
          </a:prstGeom>
          <a:ln w="190500">
            <a:solidFill>
              <a:srgbClr val="00E2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Web Frontend</a:t>
            </a:r>
          </a:p>
          <a:p>
            <a:pPr algn="ctr"/>
            <a:r>
              <a:rPr lang="en-US" sz="4400" dirty="0">
                <a:cs typeface="Calibri"/>
              </a:rPr>
              <a:t>Serves user interface</a:t>
            </a:r>
            <a:endParaRPr lang="en-US" sz="8800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5D0714-952C-450F-9811-A1E045F90F3A}"/>
              </a:ext>
            </a:extLst>
          </p:cNvPr>
          <p:cNvGrpSpPr/>
          <p:nvPr/>
        </p:nvGrpSpPr>
        <p:grpSpPr>
          <a:xfrm>
            <a:off x="22479000" y="12754013"/>
            <a:ext cx="10439400" cy="6094860"/>
            <a:chOff x="11136998" y="5815225"/>
            <a:chExt cx="14660861" cy="8533953"/>
          </a:xfrm>
        </p:grpSpPr>
        <p:pic>
          <p:nvPicPr>
            <p:cNvPr id="5" name="Graphic 5" descr="Computer with solid fill">
              <a:extLst>
                <a:ext uri="{FF2B5EF4-FFF2-40B4-BE49-F238E27FC236}">
                  <a16:creationId xmlns:a16="http://schemas.microsoft.com/office/drawing/2014/main" id="{4150A7CD-E1BC-49DE-9EE1-B7457DD69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7534" y="7099539"/>
              <a:ext cx="6959791" cy="72496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CD70C0-CBDC-49BF-8093-908C8604777E}"/>
                </a:ext>
              </a:extLst>
            </p:cNvPr>
            <p:cNvSpPr txBox="1"/>
            <p:nvPr/>
          </p:nvSpPr>
          <p:spPr>
            <a:xfrm>
              <a:off x="11136998" y="5815225"/>
              <a:ext cx="14660861" cy="260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500" dirty="0"/>
                <a:t>User’s Device</a:t>
              </a:r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DF44D0A-003E-406D-9D99-29FC78B2A56E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5026389" y="16260065"/>
            <a:ext cx="20194420" cy="460057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183D1C-0BBA-4F9F-9190-FE8B7531D7F6}"/>
              </a:ext>
            </a:extLst>
          </p:cNvPr>
          <p:cNvSpPr/>
          <p:nvPr/>
        </p:nvSpPr>
        <p:spPr>
          <a:xfrm>
            <a:off x="21413532" y="20552206"/>
            <a:ext cx="8912015" cy="3105293"/>
          </a:xfrm>
          <a:prstGeom prst="roundRect">
            <a:avLst/>
          </a:prstGeom>
          <a:ln w="190500">
            <a:solidFill>
              <a:srgbClr val="00E2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Q&amp;A API</a:t>
            </a:r>
          </a:p>
          <a:p>
            <a:pPr algn="ctr"/>
            <a:r>
              <a:rPr lang="en-US" sz="4400" dirty="0">
                <a:cs typeface="Calibri"/>
              </a:rPr>
              <a:t>Answers questions and provides relevant links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0F027B-DC09-451B-A3AE-5BD0288C0EA6}"/>
              </a:ext>
            </a:extLst>
          </p:cNvPr>
          <p:cNvSpPr/>
          <p:nvPr/>
        </p:nvSpPr>
        <p:spPr>
          <a:xfrm>
            <a:off x="9889564" y="21763072"/>
            <a:ext cx="9693010" cy="3349814"/>
          </a:xfrm>
          <a:prstGeom prst="roundRect">
            <a:avLst/>
          </a:prstGeom>
          <a:ln w="190500">
            <a:solidFill>
              <a:srgbClr val="00E2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Whoosh</a:t>
            </a:r>
            <a:r>
              <a:rPr lang="en-US" sz="8800" dirty="0"/>
              <a:t>™</a:t>
            </a:r>
            <a:r>
              <a:rPr lang="en-US" sz="8800" dirty="0">
                <a:cs typeface="Calibri"/>
              </a:rPr>
              <a:t> Database</a:t>
            </a:r>
          </a:p>
          <a:p>
            <a:pPr algn="ctr"/>
            <a:r>
              <a:rPr lang="en-US" sz="4400" dirty="0">
                <a:cs typeface="Calibri"/>
              </a:rPr>
              <a:t>Keyword-searchable raw text storage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F42D30-377A-4845-A872-08F23E3F0248}"/>
              </a:ext>
            </a:extLst>
          </p:cNvPr>
          <p:cNvSpPr/>
          <p:nvPr/>
        </p:nvSpPr>
        <p:spPr>
          <a:xfrm>
            <a:off x="21147441" y="25968080"/>
            <a:ext cx="9444198" cy="4392569"/>
          </a:xfrm>
          <a:prstGeom prst="roundRect">
            <a:avLst/>
          </a:prstGeom>
          <a:ln w="190500">
            <a:solidFill>
              <a:srgbClr val="00E2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BERT-Large Deep Learning Model</a:t>
            </a:r>
          </a:p>
          <a:p>
            <a:pPr algn="ctr"/>
            <a:r>
              <a:rPr lang="en-US" sz="4400" dirty="0">
                <a:cs typeface="Calibri"/>
              </a:rPr>
              <a:t>Keyword-searchable raw text storage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BB2A051-7C3D-4ED8-9E98-A367E800FD17}"/>
              </a:ext>
            </a:extLst>
          </p:cNvPr>
          <p:cNvSpPr/>
          <p:nvPr/>
        </p:nvSpPr>
        <p:spPr>
          <a:xfrm>
            <a:off x="10269736" y="26833360"/>
            <a:ext cx="8932666" cy="31054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Course Wiki Data Scraping Scripts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E1A834-5354-41DC-A67D-BD16547C5892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 flipV="1">
            <a:off x="19582574" y="22104853"/>
            <a:ext cx="1830958" cy="133312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2097C0-71C0-4FC7-BD2A-2E761EE27131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25869540" y="23657499"/>
            <a:ext cx="0" cy="2310581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C0FC6C1-030C-4AA5-9798-56D3D24A4214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V="1">
            <a:off x="14736069" y="25112886"/>
            <a:ext cx="0" cy="172047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099F829-FECD-4430-AA04-D41E215356F1}"/>
              </a:ext>
            </a:extLst>
          </p:cNvPr>
          <p:cNvSpPr txBox="1"/>
          <p:nvPr/>
        </p:nvSpPr>
        <p:spPr>
          <a:xfrm>
            <a:off x="1361849" y="26369404"/>
            <a:ext cx="6781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RPI Virtual Machines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1D68807-34F2-48DD-A270-D554B43B83A9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5869540" y="18218987"/>
            <a:ext cx="870205" cy="233321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42CAF82-25D1-4E71-A172-581A27CE69D8}"/>
              </a:ext>
            </a:extLst>
          </p:cNvPr>
          <p:cNvSpPr/>
          <p:nvPr/>
        </p:nvSpPr>
        <p:spPr>
          <a:xfrm>
            <a:off x="42463171" y="20374368"/>
            <a:ext cx="7783063" cy="25490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Analytics API</a:t>
            </a:r>
          </a:p>
          <a:p>
            <a:pPr algn="ctr"/>
            <a:r>
              <a:rPr lang="en-US" sz="4400" dirty="0">
                <a:cs typeface="Calibri"/>
              </a:rPr>
              <a:t>Analyzes past queries</a:t>
            </a:r>
            <a:endParaRPr lang="en-US" sz="8800" dirty="0">
              <a:cs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C16994-CAFF-4072-B58B-E5FEBACBA1EA}"/>
              </a:ext>
            </a:extLst>
          </p:cNvPr>
          <p:cNvSpPr txBox="1"/>
          <p:nvPr/>
        </p:nvSpPr>
        <p:spPr>
          <a:xfrm>
            <a:off x="4377658" y="16007921"/>
            <a:ext cx="13258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highlight>
                  <a:srgbClr val="00E266"/>
                </a:highlight>
              </a:rPr>
              <a:t>        </a:t>
            </a:r>
            <a:r>
              <a:rPr lang="en-US" sz="11500" dirty="0"/>
              <a:t> Completed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FB7187A-0119-4120-AE4C-0B715DFC740D}"/>
              </a:ext>
            </a:extLst>
          </p:cNvPr>
          <p:cNvCxnSpPr>
            <a:cxnSpLocks/>
            <a:stCxn id="61" idx="0"/>
            <a:endCxn id="5" idx="3"/>
          </p:cNvCxnSpPr>
          <p:nvPr/>
        </p:nvCxnSpPr>
        <p:spPr>
          <a:xfrm flipH="1" flipV="1">
            <a:off x="30176592" y="16260065"/>
            <a:ext cx="16178111" cy="41143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2C6DA21A-A010-4E30-AE8B-4A1E2E39B9AB}"/>
              </a:ext>
            </a:extLst>
          </p:cNvPr>
          <p:cNvSpPr txBox="1"/>
          <p:nvPr/>
        </p:nvSpPr>
        <p:spPr>
          <a:xfrm>
            <a:off x="4042611" y="10613781"/>
            <a:ext cx="18423676" cy="52014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600" b="1" dirty="0">
                <a:cs typeface="Calibri"/>
              </a:rPr>
              <a:t>Summary of Engineering Tools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EF52FFA2-5EAB-4115-B0FA-5AF49A648DD7}"/>
              </a:ext>
            </a:extLst>
          </p:cNvPr>
          <p:cNvSpPr/>
          <p:nvPr/>
        </p:nvSpPr>
        <p:spPr>
          <a:xfrm>
            <a:off x="36195000" y="26719082"/>
            <a:ext cx="9345086" cy="287007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MySQL</a:t>
            </a:r>
            <a:r>
              <a:rPr lang="en-US" sz="8800" dirty="0"/>
              <a:t>™ Database</a:t>
            </a:r>
            <a:endParaRPr lang="en-US" sz="8800" dirty="0">
              <a:cs typeface="Calibri"/>
            </a:endParaRPr>
          </a:p>
          <a:p>
            <a:pPr algn="ctr"/>
            <a:r>
              <a:rPr lang="en-US" sz="4400" dirty="0">
                <a:cs typeface="Calibri"/>
              </a:rPr>
              <a:t>Stores past student questions</a:t>
            </a:r>
            <a:endParaRPr lang="en-US" sz="8800" dirty="0">
              <a:cs typeface="Calibri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5D301FC8-ECC6-435F-8E6F-066160A92F45}"/>
              </a:ext>
            </a:extLst>
          </p:cNvPr>
          <p:cNvSpPr/>
          <p:nvPr/>
        </p:nvSpPr>
        <p:spPr>
          <a:xfrm>
            <a:off x="46354703" y="24358451"/>
            <a:ext cx="8367561" cy="402190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Word Vector Algorithm</a:t>
            </a:r>
          </a:p>
          <a:p>
            <a:pPr algn="ctr"/>
            <a:r>
              <a:rPr lang="en-US" sz="4400" dirty="0">
                <a:cs typeface="Calibri"/>
              </a:rPr>
              <a:t>Group queries by similarity</a:t>
            </a:r>
            <a:endParaRPr lang="en-US" sz="8800" dirty="0">
              <a:cs typeface="Calibri"/>
            </a:endParaRP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7EF71C1-6A83-474A-A2B9-5A5C3F3411C3}"/>
              </a:ext>
            </a:extLst>
          </p:cNvPr>
          <p:cNvCxnSpPr>
            <a:cxnSpLocks/>
            <a:stCxn id="117" idx="0"/>
            <a:endCxn id="61" idx="2"/>
          </p:cNvCxnSpPr>
          <p:nvPr/>
        </p:nvCxnSpPr>
        <p:spPr>
          <a:xfrm flipH="1" flipV="1">
            <a:off x="46354703" y="22923414"/>
            <a:ext cx="4183781" cy="1435037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AFD6B69-753A-4EB9-89D7-0BDB06615503}"/>
              </a:ext>
            </a:extLst>
          </p:cNvPr>
          <p:cNvCxnSpPr>
            <a:cxnSpLocks/>
            <a:stCxn id="108" idx="0"/>
            <a:endCxn id="61" idx="2"/>
          </p:cNvCxnSpPr>
          <p:nvPr/>
        </p:nvCxnSpPr>
        <p:spPr>
          <a:xfrm flipV="1">
            <a:off x="40867543" y="22923414"/>
            <a:ext cx="5487160" cy="3795668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4798D698-2632-4D04-98F5-19F4F5FB91C5}"/>
              </a:ext>
            </a:extLst>
          </p:cNvPr>
          <p:cNvSpPr/>
          <p:nvPr/>
        </p:nvSpPr>
        <p:spPr>
          <a:xfrm>
            <a:off x="32371123" y="23068486"/>
            <a:ext cx="9419390" cy="1773854"/>
          </a:xfrm>
          <a:prstGeom prst="roundRect">
            <a:avLst/>
          </a:prstGeom>
          <a:ln w="190500">
            <a:solidFill>
              <a:srgbClr val="00E26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cs typeface="Calibri"/>
              </a:rPr>
              <a:t>Keyword Extractor</a:t>
            </a:r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A7038DE9-F1FD-4C6A-A5E0-6C68F5222C94}"/>
              </a:ext>
            </a:extLst>
          </p:cNvPr>
          <p:cNvCxnSpPr>
            <a:cxnSpLocks/>
            <a:stCxn id="140" idx="1"/>
            <a:endCxn id="9" idx="3"/>
          </p:cNvCxnSpPr>
          <p:nvPr/>
        </p:nvCxnSpPr>
        <p:spPr>
          <a:xfrm flipH="1" flipV="1">
            <a:off x="30325547" y="22104853"/>
            <a:ext cx="2045576" cy="185056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08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0EFEF-BC88-4517-BDB4-AAA3A378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76F01-C6AF-430F-933E-79839A5B9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014685-D264-49CA-8502-9CB849BD16D4}"/>
              </a:ext>
            </a:extLst>
          </p:cNvPr>
          <p:cNvGrpSpPr/>
          <p:nvPr/>
        </p:nvGrpSpPr>
        <p:grpSpPr>
          <a:xfrm>
            <a:off x="25746136" y="6313146"/>
            <a:ext cx="13158611" cy="5690520"/>
            <a:chOff x="24318659" y="17022042"/>
            <a:chExt cx="13158611" cy="5690520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DB8AADA9-821A-4898-9CA4-B61B55424085}"/>
                </a:ext>
              </a:extLst>
            </p:cNvPr>
            <p:cNvSpPr/>
            <p:nvPr/>
          </p:nvSpPr>
          <p:spPr>
            <a:xfrm>
              <a:off x="30865151" y="17963983"/>
              <a:ext cx="963039" cy="120000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0A3A9A8A-ED8A-4ACB-9108-15D2080393D7}"/>
                </a:ext>
              </a:extLst>
            </p:cNvPr>
            <p:cNvSpPr/>
            <p:nvPr/>
          </p:nvSpPr>
          <p:spPr>
            <a:xfrm>
              <a:off x="32240709" y="17963982"/>
              <a:ext cx="963039" cy="120000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Cylinder 6">
              <a:extLst>
                <a:ext uri="{FF2B5EF4-FFF2-40B4-BE49-F238E27FC236}">
                  <a16:creationId xmlns:a16="http://schemas.microsoft.com/office/drawing/2014/main" id="{E13FFA9E-F462-4F1A-B353-DF5D2B0FD0A3}"/>
                </a:ext>
              </a:extLst>
            </p:cNvPr>
            <p:cNvSpPr/>
            <p:nvPr/>
          </p:nvSpPr>
          <p:spPr>
            <a:xfrm>
              <a:off x="31458918" y="17753455"/>
              <a:ext cx="1223591" cy="1509493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EBD671F-F43D-4829-92C2-3FD6F140707B}"/>
                </a:ext>
              </a:extLst>
            </p:cNvPr>
            <p:cNvSpPr/>
            <p:nvPr/>
          </p:nvSpPr>
          <p:spPr>
            <a:xfrm>
              <a:off x="33768209" y="19402275"/>
              <a:ext cx="3631869" cy="302820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FDBCAE-2411-407F-807B-1A360776A967}"/>
                </a:ext>
              </a:extLst>
            </p:cNvPr>
            <p:cNvSpPr txBox="1"/>
            <p:nvPr/>
          </p:nvSpPr>
          <p:spPr>
            <a:xfrm>
              <a:off x="30225802" y="18317558"/>
              <a:ext cx="3703528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RPI Virtual Machines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5B6E668-3F61-4036-8103-F5CD67564D4E}"/>
                </a:ext>
              </a:extLst>
            </p:cNvPr>
            <p:cNvSpPr txBox="1"/>
            <p:nvPr/>
          </p:nvSpPr>
          <p:spPr>
            <a:xfrm>
              <a:off x="34212543" y="19764722"/>
              <a:ext cx="2743199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Frontend client</a:t>
              </a:r>
              <a:endParaRPr lang="en-US" sz="2000" b="1" dirty="0">
                <a:solidFill>
                  <a:srgbClr val="FFFFFF"/>
                </a:solidFill>
                <a:cs typeface="Calibri"/>
              </a:endParaRPr>
            </a:p>
          </p:txBody>
        </p:sp>
        <p:sp>
          <p:nvSpPr>
            <p:cNvPr id="11" name="Speech Bubble: Rectangle with Corners Rounded 10">
              <a:extLst>
                <a:ext uri="{FF2B5EF4-FFF2-40B4-BE49-F238E27FC236}">
                  <a16:creationId xmlns:a16="http://schemas.microsoft.com/office/drawing/2014/main" id="{8EE9E108-953F-41D7-B33F-00A7E0C9A5C2}"/>
                </a:ext>
              </a:extLst>
            </p:cNvPr>
            <p:cNvSpPr/>
            <p:nvPr/>
          </p:nvSpPr>
          <p:spPr>
            <a:xfrm>
              <a:off x="35194055" y="20240336"/>
              <a:ext cx="1377862" cy="765388"/>
            </a:xfrm>
            <a:prstGeom prst="wedgeRoundRect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cs typeface="Calibri"/>
                </a:rPr>
                <a:t>User types message</a:t>
              </a:r>
              <a:endParaRPr lang="en-US" sz="2000" dirty="0">
                <a:cs typeface="Calibri"/>
              </a:endParaRPr>
            </a:p>
          </p:txBody>
        </p:sp>
        <p:sp>
          <p:nvSpPr>
            <p:cNvPr id="12" name="Cylinder 11">
              <a:extLst>
                <a:ext uri="{FF2B5EF4-FFF2-40B4-BE49-F238E27FC236}">
                  <a16:creationId xmlns:a16="http://schemas.microsoft.com/office/drawing/2014/main" id="{3ABC3792-61B5-42F2-A805-291605EDB595}"/>
                </a:ext>
              </a:extLst>
            </p:cNvPr>
            <p:cNvSpPr/>
            <p:nvPr/>
          </p:nvSpPr>
          <p:spPr>
            <a:xfrm>
              <a:off x="26947319" y="18506719"/>
              <a:ext cx="3146960" cy="4205843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77261D-17A6-4A93-9293-0BC840D2646F}"/>
                </a:ext>
              </a:extLst>
            </p:cNvPr>
            <p:cNvSpPr txBox="1"/>
            <p:nvPr/>
          </p:nvSpPr>
          <p:spPr>
            <a:xfrm>
              <a:off x="26571640" y="19444705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FFFF"/>
                  </a:solidFill>
                </a:rPr>
                <a:t>Our server</a:t>
              </a:r>
            </a:p>
          </p:txBody>
        </p:sp>
        <p:pic>
          <p:nvPicPr>
            <p:cNvPr id="14" name="Picture 18">
              <a:extLst>
                <a:ext uri="{FF2B5EF4-FFF2-40B4-BE49-F238E27FC236}">
                  <a16:creationId xmlns:a16="http://schemas.microsoft.com/office/drawing/2014/main" id="{68ED2E85-BAE2-45BC-A226-D179C35AE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540592" y="18252226"/>
              <a:ext cx="1963139" cy="625433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202A87E-93BF-40D6-9902-512293ADF7C8}"/>
                </a:ext>
              </a:extLst>
            </p:cNvPr>
            <p:cNvSpPr/>
            <p:nvPr/>
          </p:nvSpPr>
          <p:spPr>
            <a:xfrm>
              <a:off x="26987259" y="19835975"/>
              <a:ext cx="1532303" cy="1254823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E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Calibri"/>
                </a:rPr>
                <a:t>Q&amp;A subsystem</a:t>
              </a:r>
              <a:endParaRPr lang="en-US" sz="2000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8F366A9-7EE8-4D96-8CAF-F37996FC1268}"/>
                </a:ext>
              </a:extLst>
            </p:cNvPr>
            <p:cNvSpPr/>
            <p:nvPr/>
          </p:nvSpPr>
          <p:spPr>
            <a:xfrm>
              <a:off x="29374957" y="19511751"/>
              <a:ext cx="959922" cy="2533403"/>
            </a:xfrm>
            <a:prstGeom prst="roundRect">
              <a:avLst/>
            </a:prstGeom>
            <a:solidFill>
              <a:srgbClr val="00B0F0"/>
            </a:solidFill>
            <a:ln w="76200">
              <a:solidFill>
                <a:srgbClr val="00E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Calibri"/>
                </a:rPr>
                <a:t>Web Server</a:t>
              </a:r>
              <a:endParaRPr lang="en-US" sz="2000" dirty="0"/>
            </a:p>
          </p:txBody>
        </p:sp>
        <p:sp>
          <p:nvSpPr>
            <p:cNvPr id="17" name="Arrow: Bent-Up 16">
              <a:extLst>
                <a:ext uri="{FF2B5EF4-FFF2-40B4-BE49-F238E27FC236}">
                  <a16:creationId xmlns:a16="http://schemas.microsoft.com/office/drawing/2014/main" id="{4D19454F-A4F3-4017-BA03-D6DE0C498860}"/>
                </a:ext>
              </a:extLst>
            </p:cNvPr>
            <p:cNvSpPr/>
            <p:nvPr/>
          </p:nvSpPr>
          <p:spPr>
            <a:xfrm rot="16200000">
              <a:off x="33220674" y="18399578"/>
              <a:ext cx="940129" cy="831272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8" name="Arrow: Bent 17">
              <a:extLst>
                <a:ext uri="{FF2B5EF4-FFF2-40B4-BE49-F238E27FC236}">
                  <a16:creationId xmlns:a16="http://schemas.microsoft.com/office/drawing/2014/main" id="{DFE1160F-6F87-486E-A170-32A0AA40AAD8}"/>
                </a:ext>
              </a:extLst>
            </p:cNvPr>
            <p:cNvSpPr/>
            <p:nvPr/>
          </p:nvSpPr>
          <p:spPr>
            <a:xfrm rot="10800000">
              <a:off x="30372802" y="19264942"/>
              <a:ext cx="811480" cy="870857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9" name="Arrow: Left-Right 18">
              <a:extLst>
                <a:ext uri="{FF2B5EF4-FFF2-40B4-BE49-F238E27FC236}">
                  <a16:creationId xmlns:a16="http://schemas.microsoft.com/office/drawing/2014/main" id="{86D29F2A-BF58-426C-ACE6-BAF3E632755C}"/>
                </a:ext>
              </a:extLst>
            </p:cNvPr>
            <p:cNvSpPr/>
            <p:nvPr/>
          </p:nvSpPr>
          <p:spPr>
            <a:xfrm>
              <a:off x="28523314" y="20282673"/>
              <a:ext cx="851065" cy="494805"/>
            </a:xfrm>
            <a:prstGeom prst="left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411BD7-384F-4AE6-89D5-F768873E29EA}"/>
                </a:ext>
              </a:extLst>
            </p:cNvPr>
            <p:cNvSpPr/>
            <p:nvPr/>
          </p:nvSpPr>
          <p:spPr>
            <a:xfrm>
              <a:off x="26987259" y="21169041"/>
              <a:ext cx="1532303" cy="119835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>
                  <a:cs typeface="Calibri"/>
                </a:rPr>
                <a:t>Analytics subsystem</a:t>
              </a:r>
              <a:endParaRPr lang="en-US" sz="2000" dirty="0"/>
            </a:p>
          </p:txBody>
        </p:sp>
        <p:sp>
          <p:nvSpPr>
            <p:cNvPr id="21" name="Arrow: Left-Right 20">
              <a:extLst>
                <a:ext uri="{FF2B5EF4-FFF2-40B4-BE49-F238E27FC236}">
                  <a16:creationId xmlns:a16="http://schemas.microsoft.com/office/drawing/2014/main" id="{F1D5BAC3-49CC-4E5B-B922-68D43D7215F6}"/>
                </a:ext>
              </a:extLst>
            </p:cNvPr>
            <p:cNvSpPr/>
            <p:nvPr/>
          </p:nvSpPr>
          <p:spPr>
            <a:xfrm>
              <a:off x="28523314" y="21450413"/>
              <a:ext cx="851065" cy="494805"/>
            </a:xfrm>
            <a:prstGeom prst="leftRightArrow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2" name="Arrow: Up 21">
              <a:extLst>
                <a:ext uri="{FF2B5EF4-FFF2-40B4-BE49-F238E27FC236}">
                  <a16:creationId xmlns:a16="http://schemas.microsoft.com/office/drawing/2014/main" id="{03EE9D01-531E-45FC-A687-48AA91DF9D3A}"/>
                </a:ext>
              </a:extLst>
            </p:cNvPr>
            <p:cNvSpPr/>
            <p:nvPr/>
          </p:nvSpPr>
          <p:spPr>
            <a:xfrm>
              <a:off x="31500408" y="19312134"/>
              <a:ext cx="385948" cy="233547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F6E7231-300E-41F3-B98B-A721E81643A4}"/>
                </a:ext>
              </a:extLst>
            </p:cNvPr>
            <p:cNvSpPr/>
            <p:nvPr/>
          </p:nvSpPr>
          <p:spPr>
            <a:xfrm rot="5400000">
              <a:off x="30989258" y="20888547"/>
              <a:ext cx="188026" cy="13458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C9CCCE43-D751-415A-B789-248FFDE6CCF7}"/>
                </a:ext>
              </a:extLst>
            </p:cNvPr>
            <p:cNvSpPr/>
            <p:nvPr/>
          </p:nvSpPr>
          <p:spPr>
            <a:xfrm rot="5400000">
              <a:off x="33657759" y="20430392"/>
              <a:ext cx="385948" cy="225631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033560-27EA-42CD-8349-6B4BA18E3F0E}"/>
                </a:ext>
              </a:extLst>
            </p:cNvPr>
            <p:cNvSpPr/>
            <p:nvPr/>
          </p:nvSpPr>
          <p:spPr>
            <a:xfrm rot="10800000">
              <a:off x="32562739" y="19334858"/>
              <a:ext cx="207818" cy="23354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Speech Bubble: Rectangle with Corners Rounded 25">
              <a:extLst>
                <a:ext uri="{FF2B5EF4-FFF2-40B4-BE49-F238E27FC236}">
                  <a16:creationId xmlns:a16="http://schemas.microsoft.com/office/drawing/2014/main" id="{3D1BC370-79C3-4127-A7B8-26DC137907F2}"/>
                </a:ext>
              </a:extLst>
            </p:cNvPr>
            <p:cNvSpPr/>
            <p:nvPr/>
          </p:nvSpPr>
          <p:spPr>
            <a:xfrm>
              <a:off x="35050373" y="21241056"/>
              <a:ext cx="1665226" cy="870189"/>
            </a:xfrm>
            <a:prstGeom prst="wedgeRoundRectCallout">
              <a:avLst/>
            </a:prstGeom>
            <a:solidFill>
              <a:srgbClr val="00B0F0"/>
            </a:solidFill>
            <a:ln w="76200">
              <a:solidFill>
                <a:srgbClr val="00E2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cs typeface="Calibri"/>
                </a:rPr>
                <a:t>Bot responds</a:t>
              </a:r>
              <a:endParaRPr lang="en-US" sz="2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FD0F6-FA4A-4E35-A385-C138AFD69CFF}"/>
                </a:ext>
              </a:extLst>
            </p:cNvPr>
            <p:cNvSpPr txBox="1"/>
            <p:nvPr/>
          </p:nvSpPr>
          <p:spPr>
            <a:xfrm>
              <a:off x="36891420" y="20224643"/>
              <a:ext cx="5858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/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964C1B0-641E-4E43-8C98-95B019687752}"/>
                </a:ext>
              </a:extLst>
            </p:cNvPr>
            <p:cNvSpPr txBox="1"/>
            <p:nvPr/>
          </p:nvSpPr>
          <p:spPr>
            <a:xfrm>
              <a:off x="34100718" y="17938643"/>
              <a:ext cx="5858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C040CE-7D1D-4E37-BAF9-BCFC275330D8}"/>
                </a:ext>
              </a:extLst>
            </p:cNvPr>
            <p:cNvSpPr txBox="1"/>
            <p:nvPr/>
          </p:nvSpPr>
          <p:spPr>
            <a:xfrm>
              <a:off x="30488640" y="19017318"/>
              <a:ext cx="5858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39409E3-FE88-46FA-91E4-28D304B21C44}"/>
                </a:ext>
              </a:extLst>
            </p:cNvPr>
            <p:cNvSpPr txBox="1"/>
            <p:nvPr/>
          </p:nvSpPr>
          <p:spPr>
            <a:xfrm>
              <a:off x="31883990" y="20145473"/>
              <a:ext cx="5858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FD703D-87C9-48BF-A695-2DB99A80681B}"/>
                </a:ext>
              </a:extLst>
            </p:cNvPr>
            <p:cNvSpPr txBox="1"/>
            <p:nvPr/>
          </p:nvSpPr>
          <p:spPr>
            <a:xfrm>
              <a:off x="36208588" y="21174669"/>
              <a:ext cx="58585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dirty="0">
                  <a:cs typeface="Calibri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012D385-23FE-44CC-84C5-F210BC932063}"/>
                </a:ext>
              </a:extLst>
            </p:cNvPr>
            <p:cNvSpPr txBox="1"/>
            <p:nvPr/>
          </p:nvSpPr>
          <p:spPr>
            <a:xfrm>
              <a:off x="24318659" y="17022042"/>
              <a:ext cx="657340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System Design: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001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F7EEE9BA-415A-4D0F-8802-F860E82850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910046"/>
              </p:ext>
            </p:extLst>
          </p:nvPr>
        </p:nvGraphicFramePr>
        <p:xfrm>
          <a:off x="2194477" y="8153400"/>
          <a:ext cx="39502246" cy="153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3" imgW="5956042" imgH="2321429" progId="Word.Document.12">
                  <p:embed/>
                </p:oleObj>
              </mc:Choice>
              <mc:Fallback>
                <p:oleObj name="Document" r:id="rId3" imgW="5956042" imgH="232142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4477" y="8153400"/>
                        <a:ext cx="39502246" cy="153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738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62CADC3C-439F-4E00-A72A-330E2E432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91" y="8610600"/>
            <a:ext cx="40622617" cy="1400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672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7DBC41-DDC7-4EC4-BB7C-573F7E632611}"/>
              </a:ext>
            </a:extLst>
          </p:cNvPr>
          <p:cNvSpPr/>
          <p:nvPr/>
        </p:nvSpPr>
        <p:spPr>
          <a:xfrm>
            <a:off x="304800" y="19735800"/>
            <a:ext cx="54787800" cy="112014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762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D549C8D-6011-43D4-BB12-7EBACBC4EB8C}"/>
              </a:ext>
            </a:extLst>
          </p:cNvPr>
          <p:cNvSpPr/>
          <p:nvPr/>
        </p:nvSpPr>
        <p:spPr>
          <a:xfrm>
            <a:off x="584099" y="20860644"/>
            <a:ext cx="8333821" cy="2549046"/>
          </a:xfrm>
          <a:prstGeom prst="roundRect">
            <a:avLst/>
          </a:prstGeom>
          <a:ln w="1905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1. Web Frontend</a:t>
            </a:r>
          </a:p>
          <a:p>
            <a:pPr algn="ctr"/>
            <a:r>
              <a:rPr lang="en-US" sz="4400" dirty="0">
                <a:cs typeface="Calibri"/>
              </a:rPr>
              <a:t>Serves user interface</a:t>
            </a:r>
            <a:endParaRPr lang="en-US" sz="8800" dirty="0"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8B0FFA-4BCE-46B0-AF08-75C1D6692EA4}"/>
              </a:ext>
            </a:extLst>
          </p:cNvPr>
          <p:cNvGrpSpPr/>
          <p:nvPr/>
        </p:nvGrpSpPr>
        <p:grpSpPr>
          <a:xfrm>
            <a:off x="22479000" y="12754013"/>
            <a:ext cx="10439400" cy="6094860"/>
            <a:chOff x="11136998" y="5815225"/>
            <a:chExt cx="14660861" cy="8533953"/>
          </a:xfrm>
        </p:grpSpPr>
        <p:pic>
          <p:nvPicPr>
            <p:cNvPr id="5" name="Graphic 5" descr="Computer with solid fill">
              <a:extLst>
                <a:ext uri="{FF2B5EF4-FFF2-40B4-BE49-F238E27FC236}">
                  <a16:creationId xmlns:a16="http://schemas.microsoft.com/office/drawing/2014/main" id="{13055FD5-2145-4EE4-A158-DB8CD6C76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987534" y="7099539"/>
              <a:ext cx="6959791" cy="724963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1FB25-EE46-4BF9-AD58-CCB2EA512D2F}"/>
                </a:ext>
              </a:extLst>
            </p:cNvPr>
            <p:cNvSpPr txBox="1"/>
            <p:nvPr/>
          </p:nvSpPr>
          <p:spPr>
            <a:xfrm>
              <a:off x="11136998" y="5815225"/>
              <a:ext cx="14660861" cy="260721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500" dirty="0"/>
                <a:t>User’s Device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D2B760-2988-4B3B-A7A4-D27B6418863F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flipV="1">
            <a:off x="4751010" y="16260065"/>
            <a:ext cx="20469799" cy="460057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21DE6C7-9A61-4596-9A40-4DA8B0D4999E}"/>
              </a:ext>
            </a:extLst>
          </p:cNvPr>
          <p:cNvSpPr/>
          <p:nvPr/>
        </p:nvSpPr>
        <p:spPr>
          <a:xfrm>
            <a:off x="23371960" y="20506648"/>
            <a:ext cx="8912015" cy="3105293"/>
          </a:xfrm>
          <a:prstGeom prst="roundRect">
            <a:avLst/>
          </a:prstGeom>
          <a:ln w="1905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4. Q&amp;A API</a:t>
            </a:r>
          </a:p>
          <a:p>
            <a:pPr algn="ctr"/>
            <a:r>
              <a:rPr lang="en-US" sz="4400" dirty="0">
                <a:cs typeface="Calibri"/>
              </a:rPr>
              <a:t>Answers questions and provides relevant links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4758A46-F4E6-4522-8F51-6E848BFC3540}"/>
              </a:ext>
            </a:extLst>
          </p:cNvPr>
          <p:cNvSpPr/>
          <p:nvPr/>
        </p:nvSpPr>
        <p:spPr>
          <a:xfrm>
            <a:off x="9550636" y="21593608"/>
            <a:ext cx="10836892" cy="3434546"/>
          </a:xfrm>
          <a:prstGeom prst="roundRect">
            <a:avLst/>
          </a:prstGeom>
          <a:ln w="1905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2. Advanced Search</a:t>
            </a:r>
          </a:p>
          <a:p>
            <a:pPr algn="ctr"/>
            <a:r>
              <a:rPr lang="en-US" sz="4400" dirty="0">
                <a:cs typeface="Calibri"/>
              </a:rPr>
              <a:t>Optimized document retrieval with context-based question answering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495FB8A-64AA-4FCF-9A0A-5015D3DDD17A}"/>
              </a:ext>
            </a:extLst>
          </p:cNvPr>
          <p:cNvSpPr/>
          <p:nvPr/>
        </p:nvSpPr>
        <p:spPr>
          <a:xfrm>
            <a:off x="10269736" y="26833360"/>
            <a:ext cx="9356326" cy="3147839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3. Course Wiki Data Scraping Scripts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0C642C9-95CC-4A5B-9E71-AEF7600744A9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20387528" y="22059295"/>
            <a:ext cx="2984432" cy="125158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B29207-9EF6-4DC1-8BF9-FBE3224C2F28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7698700" y="23611941"/>
            <a:ext cx="129268" cy="2831409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07620A-5048-483A-8ACB-D73345E93436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V="1">
            <a:off x="14947899" y="25028154"/>
            <a:ext cx="21183" cy="1805206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6976C85-588B-49D7-B867-E7392FFD584A}"/>
              </a:ext>
            </a:extLst>
          </p:cNvPr>
          <p:cNvSpPr txBox="1"/>
          <p:nvPr/>
        </p:nvSpPr>
        <p:spPr>
          <a:xfrm>
            <a:off x="1361849" y="26369404"/>
            <a:ext cx="6781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RPI Virtual Machines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848144-A6EA-45BD-8762-67E326F33950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H="1" flipV="1">
            <a:off x="27698701" y="18848873"/>
            <a:ext cx="129267" cy="1657775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417C3BD-1BA8-4CCA-976D-D517AE32A8DE}"/>
              </a:ext>
            </a:extLst>
          </p:cNvPr>
          <p:cNvSpPr/>
          <p:nvPr/>
        </p:nvSpPr>
        <p:spPr>
          <a:xfrm>
            <a:off x="42463171" y="20374368"/>
            <a:ext cx="7783063" cy="2549046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7. Analytics API</a:t>
            </a:r>
          </a:p>
          <a:p>
            <a:pPr algn="ctr"/>
            <a:r>
              <a:rPr lang="en-US" sz="4400" dirty="0">
                <a:cs typeface="Calibri"/>
              </a:rPr>
              <a:t>Analyzes past queries</a:t>
            </a:r>
            <a:endParaRPr lang="en-US" sz="8800" dirty="0">
              <a:cs typeface="Calibri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340E06-5CD6-44BF-A600-22CAD93F56D0}"/>
              </a:ext>
            </a:extLst>
          </p:cNvPr>
          <p:cNvCxnSpPr>
            <a:cxnSpLocks/>
            <a:stCxn id="17" idx="0"/>
            <a:endCxn id="5" idx="3"/>
          </p:cNvCxnSpPr>
          <p:nvPr/>
        </p:nvCxnSpPr>
        <p:spPr>
          <a:xfrm flipH="1" flipV="1">
            <a:off x="30176592" y="16260065"/>
            <a:ext cx="16178111" cy="4114303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9548299-EC11-40EB-B4B5-FF66C35DA2C0}"/>
              </a:ext>
            </a:extLst>
          </p:cNvPr>
          <p:cNvSpPr/>
          <p:nvPr/>
        </p:nvSpPr>
        <p:spPr>
          <a:xfrm>
            <a:off x="33757621" y="24048018"/>
            <a:ext cx="10065308" cy="2785342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8. MySQL</a:t>
            </a:r>
            <a:r>
              <a:rPr lang="en-US" sz="8800" dirty="0"/>
              <a:t>™ Database</a:t>
            </a:r>
            <a:endParaRPr lang="en-US" sz="8800" dirty="0">
              <a:cs typeface="Calibri"/>
            </a:endParaRPr>
          </a:p>
          <a:p>
            <a:pPr algn="ctr"/>
            <a:r>
              <a:rPr lang="en-US" sz="4400" dirty="0">
                <a:cs typeface="Calibri"/>
              </a:rPr>
              <a:t>Stores past student questions</a:t>
            </a:r>
            <a:endParaRPr lang="en-US" sz="8800" dirty="0"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DE469F4-3483-465C-B5C9-E9B4D9B14EC4}"/>
              </a:ext>
            </a:extLst>
          </p:cNvPr>
          <p:cNvSpPr/>
          <p:nvPr/>
        </p:nvSpPr>
        <p:spPr>
          <a:xfrm>
            <a:off x="45229700" y="25028154"/>
            <a:ext cx="9356326" cy="5304822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9. Natural Language Processing</a:t>
            </a:r>
          </a:p>
          <a:p>
            <a:pPr algn="ctr"/>
            <a:r>
              <a:rPr lang="en-US" sz="4400" dirty="0">
                <a:cs typeface="Calibri"/>
              </a:rPr>
              <a:t>Group queries by similarity</a:t>
            </a:r>
            <a:endParaRPr lang="en-US" sz="8800" dirty="0">
              <a:cs typeface="Calibri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B8CD7C9-CD55-4048-89C3-ABDCCA429716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H="1" flipV="1">
            <a:off x="46354703" y="22923414"/>
            <a:ext cx="3553160" cy="210474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DB918FA-D962-48E8-B1BF-B57668059E9D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38790275" y="22923414"/>
            <a:ext cx="7564428" cy="1124604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08FD938-77C9-4312-86FC-6E10C54E7D39}"/>
              </a:ext>
            </a:extLst>
          </p:cNvPr>
          <p:cNvSpPr/>
          <p:nvPr/>
        </p:nvSpPr>
        <p:spPr>
          <a:xfrm>
            <a:off x="22358228" y="26311070"/>
            <a:ext cx="10836892" cy="3434546"/>
          </a:xfrm>
          <a:prstGeom prst="roundRect">
            <a:avLst/>
          </a:prstGeom>
          <a:ln w="1905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8800" dirty="0">
                <a:cs typeface="Calibri"/>
              </a:rPr>
              <a:t>2. Rule-based chatbot</a:t>
            </a:r>
          </a:p>
          <a:p>
            <a:pPr algn="ctr"/>
            <a:r>
              <a:rPr lang="en-US" sz="4400" dirty="0">
                <a:cs typeface="Calibri"/>
              </a:rPr>
              <a:t>Support for iterated conversational queries</a:t>
            </a:r>
          </a:p>
        </p:txBody>
      </p:sp>
    </p:spTree>
    <p:extLst>
      <p:ext uri="{BB962C8B-B14F-4D97-AF65-F5344CB8AC3E}">
        <p14:creationId xmlns:p14="http://schemas.microsoft.com/office/powerpoint/2010/main" val="1245102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E44FA4-81B2-4B3C-B635-C30D07F7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9464" y="2597935"/>
            <a:ext cx="43891200" cy="1679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9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3548347-F677-42F6-961D-66AFCCA8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93070"/>
            <a:ext cx="43891200" cy="149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2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Previous slide was a TEMPLATE for the poster.</a:t>
            </a:r>
            <a:br>
              <a:rPr lang="en-US" sz="9600" dirty="0"/>
            </a:br>
            <a:r>
              <a:rPr lang="en-US" sz="9600" dirty="0"/>
              <a:t>This slide contains INSTRUCTIONS for the poster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 fontScale="92500" lnSpcReduction="10000"/>
          </a:bodyPr>
          <a:lstStyle/>
          <a:p>
            <a:r>
              <a:rPr lang="en-US" sz="8000" dirty="0"/>
              <a:t>Detailed notes are (of course) on EDN</a:t>
            </a:r>
          </a:p>
          <a:p>
            <a:pPr lvl="1"/>
            <a:r>
              <a:rPr lang="en-US" sz="8000" dirty="0">
                <a:hlinkClick r:id="rId2"/>
              </a:rPr>
              <a:t>https://designlab.eng.rpi.edu/edn/projects/capstone-support-dev/wiki/Preliminary_Design_Review_and_Poster/</a:t>
            </a:r>
            <a:r>
              <a:rPr lang="en-US" sz="8000" dirty="0"/>
              <a:t> </a:t>
            </a:r>
            <a:endParaRPr lang="en-US" sz="8000" dirty="0">
              <a:cs typeface="Calibri"/>
            </a:endParaRPr>
          </a:p>
          <a:p>
            <a:r>
              <a:rPr lang="en-US" sz="8000" dirty="0"/>
              <a:t>DO NOT use glossy paper. It is twice the cost and glare from classroom lights make it hard to read.</a:t>
            </a:r>
          </a:p>
          <a:p>
            <a:r>
              <a:rPr lang="en-US" sz="8000" dirty="0"/>
              <a:t>Printed full size this will be 3ft x 4ft – Help Desk has printing instructions (sadly not posted on-line)</a:t>
            </a:r>
            <a:endParaRPr lang="en-US" sz="8000" dirty="0">
              <a:cs typeface="Calibri"/>
            </a:endParaRPr>
          </a:p>
          <a:p>
            <a:r>
              <a:rPr lang="en-US" sz="8000" dirty="0"/>
              <a:t>Your Project Engineer’s department is probably “CORE”</a:t>
            </a:r>
          </a:p>
          <a:p>
            <a:r>
              <a:rPr lang="en-US" sz="8000" dirty="0"/>
              <a:t>DO NOT put your Gantt chart on the poster. Don’t print it, mention it, show it. It is too small and detailed for the 25 min schedule.</a:t>
            </a:r>
          </a:p>
          <a:p>
            <a:r>
              <a:rPr lang="en-US" sz="8000" dirty="0"/>
              <a:t>Abbreviations of Majors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Mechanical – MECL			Electrical - ELEC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Computer Systems – CSYS		Computer Science - CSCI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Materials – MATL				Industrial - MGTE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6000" dirty="0"/>
              <a:t>Aeronautical – AERO			Biomedical - BMED</a:t>
            </a:r>
          </a:p>
          <a:p>
            <a:r>
              <a:rPr lang="en-US" sz="8000" dirty="0"/>
              <a:t>USE this poster as an aid during presentation. Point to pictures, highlight data and graphs. If you draw a blank, just talk about the next section to get back on track.</a:t>
            </a:r>
          </a:p>
          <a:p>
            <a:r>
              <a:rPr lang="en-US" sz="8000" dirty="0">
                <a:cs typeface="Calibri"/>
              </a:rPr>
              <a:t>Some examples of past FINAL posters are hanging in classroom &amp; online for reference. </a:t>
            </a:r>
            <a:r>
              <a:rPr lang="en-US" sz="8000" dirty="0">
                <a:ea typeface="+mn-lt"/>
                <a:cs typeface="+mn-lt"/>
                <a:hlinkClick r:id="rId3"/>
              </a:rPr>
              <a:t>https://designlab.rpi.edu/projects</a:t>
            </a:r>
            <a:r>
              <a:rPr lang="en-US" sz="8000" dirty="0">
                <a:ea typeface="+mn-lt"/>
                <a:cs typeface="+mn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2200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 defTabSz="2194560" rtl="0">
              <a:spcBef>
                <a:spcPct val="0"/>
              </a:spcBef>
            </a:pPr>
            <a:r>
              <a:rPr lang="en-US" sz="9600" b="1" dirty="0"/>
              <a:t>Purpose</a:t>
            </a:r>
            <a:r>
              <a:rPr lang="en-US" sz="9600" dirty="0"/>
              <a:t>  (ultimate project goals &amp; sponsor benefits)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/>
          </a:bodyPr>
          <a:lstStyle/>
          <a:p>
            <a:r>
              <a:rPr lang="en-US" sz="9600" dirty="0">
                <a:ea typeface="+mn-lt"/>
                <a:cs typeface="+mn-lt"/>
              </a:rPr>
              <a:t>[bulleted list of short sentences/phrases pulled from existing Statement of </a:t>
            </a:r>
            <a:r>
              <a:rPr lang="en-US" sz="9600">
                <a:ea typeface="+mn-lt"/>
                <a:cs typeface="+mn-lt"/>
              </a:rPr>
              <a:t>Work - Introduction &amp; Semester Objectives sec. 1&amp;2]</a:t>
            </a:r>
          </a:p>
          <a:p>
            <a:endParaRPr lang="en-US" sz="9600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4285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ctr" defTabSz="2194560" rtl="0">
              <a:spcBef>
                <a:spcPct val="0"/>
              </a:spcBef>
            </a:pPr>
            <a:r>
              <a:rPr lang="en-US" sz="9600" b="1" dirty="0"/>
              <a:t>Past Work and/or Project History </a:t>
            </a:r>
            <a:r>
              <a:rPr lang="en-US" sz="9600" dirty="0"/>
              <a:t>(as appropriate)</a:t>
            </a:r>
            <a:endParaRPr lang="en-US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/>
          </a:bodyPr>
          <a:lstStyle/>
          <a:p>
            <a:r>
              <a:rPr lang="en-US" sz="9600">
                <a:ea typeface="+mn-lt"/>
                <a:cs typeface="+mn-lt"/>
              </a:rPr>
              <a:t>[bulleted list of short sentences/phrases pulled from existing Statement of Work - Introduction sec. 1</a:t>
            </a:r>
            <a:r>
              <a:rPr lang="en-US" sz="9600" dirty="0">
                <a:ea typeface="+mn-lt"/>
                <a:cs typeface="+mn-lt"/>
              </a:rPr>
              <a:t>]</a:t>
            </a:r>
            <a:endParaRPr lang="en-US" sz="9600">
              <a:ea typeface="+mn-lt"/>
              <a:cs typeface="+mn-lt"/>
            </a:endParaRPr>
          </a:p>
          <a:p>
            <a:endParaRPr lang="en-US" sz="9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165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193925" lvl="2" algn="ctr"/>
            <a:r>
              <a:rPr lang="en-US" sz="9600" b="1" dirty="0"/>
              <a:t>Semester Objectives/Requirements  </a:t>
            </a:r>
            <a:r>
              <a:rPr lang="en-US" sz="9600" dirty="0"/>
              <a:t>(specific desired results this semester, include a (system) diagram indicating what you are designing)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/>
          </a:bodyPr>
          <a:lstStyle/>
          <a:p>
            <a:r>
              <a:rPr lang="en-US" sz="9600" dirty="0">
                <a:cs typeface="Calibri"/>
              </a:rPr>
              <a:t>[bulleted list of short sentences/phrases pulled from existing Statement of Work - Project/Semester Objectives sec. 2]</a:t>
            </a:r>
          </a:p>
          <a:p>
            <a:pPr lvl="1"/>
            <a:r>
              <a:rPr lang="en-US" sz="7600" dirty="0">
                <a:cs typeface="Calibri"/>
              </a:rPr>
              <a:t>For non-software items, be sure to include measurable specifications as appropriate.</a:t>
            </a:r>
          </a:p>
          <a:p>
            <a:pPr lvl="1"/>
            <a:r>
              <a:rPr lang="en-US" sz="7600" dirty="0">
                <a:cs typeface="Calibri"/>
              </a:rPr>
              <a:t>For software items, be sure to clearly define the functional requirements and how they can be confirmed/verified, e.g. </a:t>
            </a:r>
            <a:r>
              <a:rPr lang="en-US" sz="7600">
                <a:cs typeface="Calibri"/>
              </a:rPr>
              <a:t>tests, use cases, etc.</a:t>
            </a:r>
            <a:endParaRPr lang="en-US" sz="7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084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193925" lvl="2" algn="ctr"/>
            <a:r>
              <a:rPr lang="en-US" sz="9600" b="1" dirty="0"/>
              <a:t>Technical Approach, Results and Accomplishments to Date </a:t>
            </a:r>
            <a:r>
              <a:rPr lang="en-US" sz="9600" dirty="0"/>
              <a:t>(analysis, design, resulting artifacts, evaluations and test results, tentative conclusions, </a:t>
            </a:r>
            <a:r>
              <a:rPr lang="en-US" sz="9600" dirty="0" err="1"/>
              <a:t>etc</a:t>
            </a:r>
            <a:r>
              <a:rPr lang="en-US" sz="9600" dirty="0"/>
              <a:t>)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/>
          </a:bodyPr>
          <a:lstStyle/>
          <a:p>
            <a:r>
              <a:rPr lang="en-US" sz="9600">
                <a:cs typeface="Calibri"/>
              </a:rPr>
              <a:t>[Tech Approach - bulleted list of short sentences/phrases pulled from existing Statement of Work - Engineering Tools &amp; Methods sec. 3]</a:t>
            </a:r>
            <a:endParaRPr lang="en-US" sz="9600" dirty="0">
              <a:cs typeface="Calibri"/>
            </a:endParaRPr>
          </a:p>
          <a:p>
            <a:r>
              <a:rPr lang="en-US" sz="9600">
                <a:cs typeface="Calibri"/>
              </a:rPr>
              <a:t>[Results and Accomplishments - </a:t>
            </a:r>
            <a:r>
              <a:rPr lang="en-US" sz="9600">
                <a:ea typeface="+mn-lt"/>
                <a:cs typeface="+mn-lt"/>
              </a:rPr>
              <a:t>bulleted list of short sentences/phrases of what team has ACTUALLY accomplished by day of Preliminary Design Review, LABELED images, graphs, pictures]</a:t>
            </a:r>
            <a:endParaRPr lang="en-US" sz="9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116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2193925" lvl="2" algn="ctr"/>
            <a:r>
              <a:rPr lang="en-US" sz="9600" b="1" dirty="0"/>
              <a:t>Next Steps and Plan </a:t>
            </a:r>
            <a:r>
              <a:rPr lang="en-US" sz="9600" dirty="0"/>
              <a:t>(How you plan to succeed, what are your scheduled next steps)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438912" tIns="219456" rIns="438912" bIns="219456" rtlCol="0" anchor="t">
            <a:normAutofit/>
          </a:bodyPr>
          <a:lstStyle/>
          <a:p>
            <a:r>
              <a:rPr lang="en-US" sz="9600" dirty="0">
                <a:cs typeface="Calibri"/>
              </a:rPr>
              <a:t>[</a:t>
            </a:r>
            <a:r>
              <a:rPr lang="en-US" sz="9600">
                <a:ea typeface="+mn-lt"/>
                <a:cs typeface="+mn-lt"/>
              </a:rPr>
              <a:t>bulleted list of short sentences/phrases pulled from existing SoW - Deliverables &amp; Dates </a:t>
            </a:r>
            <a:r>
              <a:rPr lang="en-US" sz="9600">
                <a:cs typeface="Calibri"/>
              </a:rPr>
              <a:t>Appendix A]</a:t>
            </a:r>
          </a:p>
          <a:p>
            <a:endParaRPr lang="en-US" sz="9600" dirty="0">
              <a:cs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7C7A31E-984F-417E-A2AC-E3B5B302F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685554"/>
              </p:ext>
            </p:extLst>
          </p:nvPr>
        </p:nvGraphicFramePr>
        <p:xfrm>
          <a:off x="1963023" y="11174135"/>
          <a:ext cx="19603249" cy="10516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6981">
                  <a:extLst>
                    <a:ext uri="{9D8B030D-6E8A-4147-A177-3AD203B41FA5}">
                      <a16:colId xmlns:a16="http://schemas.microsoft.com/office/drawing/2014/main" val="4175775032"/>
                    </a:ext>
                  </a:extLst>
                </a:gridCol>
                <a:gridCol w="3968064">
                  <a:extLst>
                    <a:ext uri="{9D8B030D-6E8A-4147-A177-3AD203B41FA5}">
                      <a16:colId xmlns:a16="http://schemas.microsoft.com/office/drawing/2014/main" val="3221560914"/>
                    </a:ext>
                  </a:extLst>
                </a:gridCol>
                <a:gridCol w="4096068">
                  <a:extLst>
                    <a:ext uri="{9D8B030D-6E8A-4147-A177-3AD203B41FA5}">
                      <a16:colId xmlns:a16="http://schemas.microsoft.com/office/drawing/2014/main" val="1975069814"/>
                    </a:ext>
                  </a:extLst>
                </a:gridCol>
                <a:gridCol w="3392056">
                  <a:extLst>
                    <a:ext uri="{9D8B030D-6E8A-4147-A177-3AD203B41FA5}">
                      <a16:colId xmlns:a16="http://schemas.microsoft.com/office/drawing/2014/main" val="244100358"/>
                    </a:ext>
                  </a:extLst>
                </a:gridCol>
                <a:gridCol w="2784045">
                  <a:extLst>
                    <a:ext uri="{9D8B030D-6E8A-4147-A177-3AD203B41FA5}">
                      <a16:colId xmlns:a16="http://schemas.microsoft.com/office/drawing/2014/main" val="1053583711"/>
                    </a:ext>
                  </a:extLst>
                </a:gridCol>
                <a:gridCol w="2176035">
                  <a:extLst>
                    <a:ext uri="{9D8B030D-6E8A-4147-A177-3AD203B41FA5}">
                      <a16:colId xmlns:a16="http://schemas.microsoft.com/office/drawing/2014/main" val="3584223881"/>
                    </a:ext>
                  </a:extLst>
                </a:gridCol>
              </a:tblGrid>
              <a:tr h="2933814"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Options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Ease of implementation (0</a:t>
                      </a:r>
                      <a:r>
                        <a:rPr lang="en-US" sz="6000" b="1" i="0" u="none" strike="noStrike" noProof="0" dirty="0">
                          <a:latin typeface="Calibri"/>
                        </a:rPr>
                        <a:t>–10)</a:t>
                      </a:r>
                      <a:endParaRPr lang="en-US" sz="6000" b="1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Performance (0</a:t>
                      </a:r>
                      <a:r>
                        <a:rPr lang="en-US" sz="6000" b="1" i="0" u="none" strike="noStrike" noProof="0" dirty="0">
                          <a:latin typeface="Calibri"/>
                        </a:rPr>
                        <a:t>–10)</a:t>
                      </a:r>
                      <a:endParaRPr lang="en-US" sz="6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Resource efficiency (0</a:t>
                      </a:r>
                      <a:r>
                        <a:rPr lang="en-US" sz="6000" b="1" i="0" u="none" strike="noStrike" noProof="0" dirty="0">
                          <a:latin typeface="Calibri"/>
                        </a:rPr>
                        <a:t>–10)</a:t>
                      </a:r>
                      <a:endParaRPr lang="en-US" sz="6000" dirty="0"/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b="1" i="0" u="none" strike="noStrike" noProof="0" dirty="0">
                          <a:latin typeface="Calibri"/>
                        </a:rPr>
                        <a:t>Select? (Y/N)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39432179"/>
                  </a:ext>
                </a:extLst>
              </a:tr>
              <a:tr h="1997490">
                <a:tc rowSpan="3"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Integrate into EDN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dirty="0"/>
                        <a:t>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321335"/>
                  </a:ext>
                </a:extLst>
              </a:tr>
              <a:tr h="10611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Webex bot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dirty="0"/>
                        <a:t>Maybe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463701"/>
                  </a:ext>
                </a:extLst>
              </a:tr>
              <a:tr h="19350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Standalone webpage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6000" dirty="0"/>
                        <a:t>Maybe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616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639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1">
            <a:extLst>
              <a:ext uri="{FF2B5EF4-FFF2-40B4-BE49-F238E27FC236}">
                <a16:creationId xmlns:a16="http://schemas.microsoft.com/office/drawing/2014/main" id="{288B2FE3-AA11-47DB-A5C6-8B3968774C2F}"/>
              </a:ext>
            </a:extLst>
          </p:cNvPr>
          <p:cNvSpPr txBox="1"/>
          <p:nvPr/>
        </p:nvSpPr>
        <p:spPr>
          <a:xfrm>
            <a:off x="22937656" y="6078221"/>
            <a:ext cx="19222769" cy="15516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3859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7718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1578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5432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69286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3146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7005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0864" algn="l" defTabSz="4387718" rtl="0" eaLnBrk="1" latinLnBrk="0" hangingPunct="1">
              <a:defRPr sz="8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cs typeface="Calibri"/>
            </a:endParaRPr>
          </a:p>
        </p:txBody>
      </p:sp>
      <p:pic>
        <p:nvPicPr>
          <p:cNvPr id="4" name="Picture 3" descr="designLab_logo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9661" y="833577"/>
            <a:ext cx="5701901" cy="1828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4400" y="3962400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175186" y="406146"/>
            <a:ext cx="19562476" cy="2231342"/>
          </a:xfrm>
          <a:prstGeom prst="rect">
            <a:avLst/>
          </a:prstGeom>
          <a:noFill/>
        </p:spPr>
        <p:txBody>
          <a:bodyPr wrap="none" lIns="91411" tIns="45701" rIns="91411" bIns="45701" rtlCol="0" anchor="t">
            <a:spAutoFit/>
          </a:bodyPr>
          <a:lstStyle/>
          <a:p>
            <a:r>
              <a:rPr lang="en-US" sz="13900" dirty="0">
                <a:cs typeface="Calibri"/>
              </a:rPr>
              <a:t>Chatbot Teaching Assistant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3351" y="2528530"/>
            <a:ext cx="28361884" cy="1200290"/>
          </a:xfrm>
          <a:prstGeom prst="rect">
            <a:avLst/>
          </a:prstGeom>
          <a:noFill/>
        </p:spPr>
        <p:txBody>
          <a:bodyPr wrap="square" lIns="91411" tIns="45701" rIns="91411" bIns="45701" rtlCol="0" anchor="t">
            <a:spAutoFit/>
          </a:bodyPr>
          <a:lstStyle/>
          <a:p>
            <a:pPr algn="ctr"/>
            <a:r>
              <a:rPr lang="en-US" sz="3600" dirty="0"/>
              <a:t>Jonah Que (CSYS / 2022), Roland Rao (CSCI &amp; CSYS / 2022), William </a:t>
            </a:r>
            <a:r>
              <a:rPr lang="en-US" sz="3600" dirty="0" err="1"/>
              <a:t>Thramann</a:t>
            </a:r>
            <a:r>
              <a:rPr lang="en-US" sz="3600" dirty="0"/>
              <a:t> (ISME / 2022), </a:t>
            </a:r>
            <a:r>
              <a:rPr lang="en-US" sz="3600" dirty="0" err="1"/>
              <a:t>Zhuoming</a:t>
            </a:r>
            <a:r>
              <a:rPr lang="en-US" sz="3600" dirty="0"/>
              <a:t> Wu (ELEC / 2022),  Leyang Zhang (CSYS / 2022), Sandor Magyar (CSYS &amp; CSCI / 2022), Megan Stahl (CSYS / 2022), Mitesh Kumar (CSCI &amp; CSYS  / 2022), Zachary Johnson (CSYS / 2022) </a:t>
            </a:r>
            <a:endParaRPr lang="en-US" sz="3600" dirty="0"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8200" y="31013400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5339" y="31409645"/>
            <a:ext cx="43125443" cy="769403"/>
          </a:xfrm>
          <a:prstGeom prst="rect">
            <a:avLst/>
          </a:prstGeom>
          <a:noFill/>
        </p:spPr>
        <p:txBody>
          <a:bodyPr wrap="square" lIns="91411" tIns="45701" rIns="91411" bIns="45701" rtlCol="0" anchor="t">
            <a:spAutoFit/>
          </a:bodyPr>
          <a:lstStyle/>
          <a:p>
            <a:pPr algn="ctr"/>
            <a:r>
              <a:rPr lang="en-US" sz="4400" b="1" dirty="0"/>
              <a:t>Sponsor Mentors:</a:t>
            </a:r>
            <a:r>
              <a:rPr lang="en-US" sz="4400" dirty="0"/>
              <a:t> </a:t>
            </a:r>
            <a:r>
              <a:rPr lang="en-US" sz="4400" dirty="0">
                <a:ea typeface="+mn-lt"/>
                <a:cs typeface="+mn-lt"/>
              </a:rPr>
              <a:t>Evan Dodge</a:t>
            </a:r>
            <a:r>
              <a:rPr lang="en-US" sz="4400" dirty="0"/>
              <a:t>, </a:t>
            </a:r>
            <a:r>
              <a:rPr lang="en-US" sz="4400" dirty="0">
                <a:ea typeface="+mn-lt"/>
                <a:cs typeface="+mn-lt"/>
              </a:rPr>
              <a:t>Kaitlyn Cavaretta, Timothy Richards, Rachel </a:t>
            </a:r>
            <a:r>
              <a:rPr lang="en-US" sz="4400">
                <a:ea typeface="+mn-lt"/>
                <a:cs typeface="+mn-lt"/>
              </a:rPr>
              <a:t>Woodard</a:t>
            </a:r>
            <a:r>
              <a:rPr lang="en-US" sz="4400" dirty="0">
                <a:ea typeface="+mn-lt"/>
                <a:cs typeface="+mn-lt"/>
              </a:rPr>
              <a:t> (Lockheed Martin)</a:t>
            </a:r>
            <a:r>
              <a:rPr lang="en-US" sz="4400">
                <a:ea typeface="+mn-lt"/>
                <a:cs typeface="+mn-lt"/>
              </a:rPr>
              <a:t>  </a:t>
            </a:r>
            <a:r>
              <a:rPr lang="en-US" sz="4400" b="1" dirty="0">
                <a:ea typeface="+mn-lt"/>
                <a:cs typeface="+mn-lt"/>
              </a:rPr>
              <a:t>Project</a:t>
            </a:r>
            <a:r>
              <a:rPr lang="en-US" sz="4400" b="1" dirty="0"/>
              <a:t> Engineer:</a:t>
            </a:r>
            <a:r>
              <a:rPr lang="en-US" sz="4400" dirty="0"/>
              <a:t> </a:t>
            </a:r>
            <a:r>
              <a:rPr lang="en-US" sz="4400">
                <a:ea typeface="+mn-lt"/>
                <a:cs typeface="+mn-lt"/>
              </a:rPr>
              <a:t>Junichi Kanai (ECSE)  </a:t>
            </a:r>
            <a:r>
              <a:rPr lang="en-US" sz="4400" b="1" dirty="0"/>
              <a:t>Chief Engineer:</a:t>
            </a:r>
            <a:r>
              <a:rPr lang="en-US" sz="4400" dirty="0"/>
              <a:t> </a:t>
            </a:r>
            <a:r>
              <a:rPr lang="en-US" sz="4400">
                <a:ea typeface="+mn-lt"/>
                <a:cs typeface="+mn-lt"/>
              </a:rPr>
              <a:t>Nima Ahmadi (</a:t>
            </a:r>
            <a:r>
              <a:rPr lang="en-US" sz="4400" dirty="0">
                <a:ea typeface="+mn-lt"/>
                <a:cs typeface="+mn-lt"/>
              </a:rPr>
              <a:t>ISE</a:t>
            </a:r>
            <a:r>
              <a:rPr lang="en-US" sz="4400">
                <a:ea typeface="+mn-lt"/>
                <a:cs typeface="+mn-lt"/>
              </a:rPr>
              <a:t>)</a:t>
            </a:r>
            <a:r>
              <a:rPr lang="en-US" sz="4400" dirty="0"/>
              <a:t> </a:t>
            </a:r>
            <a:endParaRPr lang="en-US" sz="4400" dirty="0">
              <a:cs typeface="Calibri"/>
            </a:endParaRPr>
          </a:p>
        </p:txBody>
      </p:sp>
      <p:pic>
        <p:nvPicPr>
          <p:cNvPr id="3" name="Picture 12" descr="Text&#10;&#10;Description automatically generated">
            <a:extLst>
              <a:ext uri="{FF2B5EF4-FFF2-40B4-BE49-F238E27FC236}">
                <a16:creationId xmlns:a16="http://schemas.microsoft.com/office/drawing/2014/main" id="{11F537E9-8C35-4E55-AD88-7C19DEBC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595" y="230542"/>
            <a:ext cx="9691042" cy="258315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9805A22-E69C-45E0-88B7-B980BC20A4D3}"/>
              </a:ext>
            </a:extLst>
          </p:cNvPr>
          <p:cNvGrpSpPr/>
          <p:nvPr/>
        </p:nvGrpSpPr>
        <p:grpSpPr>
          <a:xfrm>
            <a:off x="1807864" y="4669137"/>
            <a:ext cx="19496789" cy="5659053"/>
            <a:chOff x="1465016" y="4642374"/>
            <a:chExt cx="17569860" cy="56859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51A6C2-F0D8-4055-AEF9-DCFC7C430705}"/>
                </a:ext>
              </a:extLst>
            </p:cNvPr>
            <p:cNvSpPr txBox="1"/>
            <p:nvPr/>
          </p:nvSpPr>
          <p:spPr>
            <a:xfrm>
              <a:off x="1465016" y="4642374"/>
              <a:ext cx="17569860" cy="1415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 Purpose </a:t>
              </a:r>
              <a:endParaRPr lang="en-US" dirty="0">
                <a:cs typeface="Calibri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716672-7BEB-45CB-8D5E-2FFBBA66C773}"/>
                </a:ext>
              </a:extLst>
            </p:cNvPr>
            <p:cNvSpPr txBox="1"/>
            <p:nvPr/>
          </p:nvSpPr>
          <p:spPr>
            <a:xfrm>
              <a:off x="1465016" y="6060809"/>
              <a:ext cx="17569860" cy="426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685800" indent="-685800">
                <a:buFont typeface="Arial"/>
                <a:buChar char="•"/>
              </a:pPr>
              <a:r>
                <a:rPr lang="en-US" sz="5400" dirty="0">
                  <a:cs typeface="Calibri"/>
                </a:rPr>
                <a:t>Chatbot to help students find Capstone Design course info on the Electronic Design Notebook (EDN) wiki faster than existing search</a:t>
              </a:r>
            </a:p>
            <a:p>
              <a:pPr marL="685800" indent="-685800">
                <a:buFont typeface="Arial"/>
                <a:buChar char="•"/>
              </a:pPr>
              <a:r>
                <a:rPr lang="en-US" sz="5400" dirty="0">
                  <a:cs typeface="Calibri"/>
                </a:rPr>
                <a:t>Improve student productivity, reduce instructor burden, keep instructors informed of student needs</a:t>
              </a:r>
            </a:p>
            <a:p>
              <a:pPr marL="685800" indent="-685800">
                <a:buFont typeface="Arial"/>
                <a:buChar char="•"/>
              </a:pPr>
              <a:r>
                <a:rPr lang="en-US" sz="5400" dirty="0">
                  <a:cs typeface="Calibri"/>
                </a:rPr>
                <a:t>Guide improvements to wiki over time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234C9C-3BAF-44FA-8A8B-473B0EE319AC}"/>
              </a:ext>
            </a:extLst>
          </p:cNvPr>
          <p:cNvSpPr txBox="1"/>
          <p:nvPr/>
        </p:nvSpPr>
        <p:spPr>
          <a:xfrm>
            <a:off x="23166502" y="13039775"/>
            <a:ext cx="17569860" cy="273921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cs typeface="Calibri"/>
              </a:rPr>
              <a:t>Current Implementation of Q&amp;A Subsystem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BERT Large model architecture – Language Understanding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(Bidirectional Encoder Representations from Transformers)</a:t>
            </a:r>
          </a:p>
          <a:p>
            <a:pPr marL="3336290" lvl="1" indent="-11430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Fine-tuned for question answering purpose on </a:t>
            </a:r>
            <a:r>
              <a:rPr lang="en-US" sz="4000" dirty="0" err="1">
                <a:cs typeface="Calibri"/>
              </a:rPr>
              <a:t>SQuAD</a:t>
            </a:r>
            <a:r>
              <a:rPr lang="en-US" sz="4000" dirty="0">
                <a:cs typeface="Calibri"/>
              </a:rPr>
              <a:t> Dataset</a:t>
            </a:r>
            <a:endParaRPr lang="en-US" sz="4000" b="1" dirty="0">
              <a:cs typeface="Calibri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1F420C73-6F1A-4AE4-A41A-FA4C6E47FE0A}"/>
              </a:ext>
            </a:extLst>
          </p:cNvPr>
          <p:cNvSpPr txBox="1"/>
          <p:nvPr/>
        </p:nvSpPr>
        <p:spPr>
          <a:xfrm>
            <a:off x="1775567" y="21746720"/>
            <a:ext cx="19521253" cy="1415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Concept Selection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AB4F07-19E7-4C22-B0DF-93D3779D0923}"/>
              </a:ext>
            </a:extLst>
          </p:cNvPr>
          <p:cNvGrpSpPr/>
          <p:nvPr/>
        </p:nvGrpSpPr>
        <p:grpSpPr>
          <a:xfrm>
            <a:off x="22937656" y="22227579"/>
            <a:ext cx="19218175" cy="3181421"/>
            <a:chOff x="24886766" y="21643278"/>
            <a:chExt cx="17569860" cy="318142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D26A10-19C0-41B4-B68F-8AC53FF7327D}"/>
                </a:ext>
              </a:extLst>
            </p:cNvPr>
            <p:cNvSpPr txBox="1"/>
            <p:nvPr/>
          </p:nvSpPr>
          <p:spPr>
            <a:xfrm>
              <a:off x="24886766" y="21643278"/>
              <a:ext cx="17569860" cy="1415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cs typeface="Calibri"/>
                </a:rPr>
                <a:t> Results and Accomplishments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2E534E-0509-4B75-9296-653619A89EC5}"/>
                </a:ext>
              </a:extLst>
            </p:cNvPr>
            <p:cNvSpPr txBox="1"/>
            <p:nvPr/>
          </p:nvSpPr>
          <p:spPr>
            <a:xfrm>
              <a:off x="24886766" y="23070373"/>
              <a:ext cx="17569860" cy="17543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143000" indent="-1143000">
                <a:buFont typeface="Arial"/>
                <a:buChar char="•"/>
              </a:pPr>
              <a:r>
                <a:rPr lang="en-US" sz="5400" dirty="0">
                  <a:cs typeface="Calibri"/>
                </a:rPr>
                <a:t>Accomplishes question answering, relevant wiki page retrieval</a:t>
              </a:r>
            </a:p>
            <a:p>
              <a:pPr marL="1143000" indent="-1143000">
                <a:buFont typeface="Arial"/>
                <a:buChar char="•"/>
              </a:pPr>
              <a:r>
                <a:rPr lang="en-US" sz="5400" dirty="0">
                  <a:cs typeface="Calibri"/>
                </a:rPr>
                <a:t>Integrated with React.js frontend as testing interface</a:t>
              </a:r>
            </a:p>
          </p:txBody>
        </p:sp>
      </p:grpSp>
      <p:graphicFrame>
        <p:nvGraphicFramePr>
          <p:cNvPr id="13" name="Table 18">
            <a:extLst>
              <a:ext uri="{FF2B5EF4-FFF2-40B4-BE49-F238E27FC236}">
                <a16:creationId xmlns:a16="http://schemas.microsoft.com/office/drawing/2014/main" id="{C1C58D84-1E88-430B-A5B5-9D2593122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483472"/>
              </p:ext>
            </p:extLst>
          </p:nvPr>
        </p:nvGraphicFramePr>
        <p:xfrm>
          <a:off x="28674207" y="17602200"/>
          <a:ext cx="11006744" cy="923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92">
                  <a:extLst>
                    <a:ext uri="{9D8B030D-6E8A-4147-A177-3AD203B41FA5}">
                      <a16:colId xmlns:a16="http://schemas.microsoft.com/office/drawing/2014/main" val="4189457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896413735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2878025327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17216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345890364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01408062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77005086"/>
                    </a:ext>
                  </a:extLst>
                </a:gridCol>
              </a:tblGrid>
              <a:tr h="923331"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C9FF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0.2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E4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0.4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CC5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0.3</a:t>
                      </a:r>
                    </a:p>
                  </a:txBody>
                  <a:tcPr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0.2</a:t>
                      </a:r>
                    </a:p>
                  </a:txBody>
                  <a:tcPr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0.1</a:t>
                      </a:r>
                    </a:p>
                  </a:txBody>
                  <a:tcPr>
                    <a:solidFill>
                      <a:srgbClr val="C9FF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62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0A30F29-CE5F-4AD3-B224-695DE319C3F2}"/>
              </a:ext>
            </a:extLst>
          </p:cNvPr>
          <p:cNvSpPr txBox="1"/>
          <p:nvPr/>
        </p:nvSpPr>
        <p:spPr>
          <a:xfrm>
            <a:off x="23009007" y="17816443"/>
            <a:ext cx="51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Start Confidence:</a:t>
            </a:r>
          </a:p>
        </p:txBody>
      </p:sp>
      <p:graphicFrame>
        <p:nvGraphicFramePr>
          <p:cNvPr id="25" name="Table 18">
            <a:extLst>
              <a:ext uri="{FF2B5EF4-FFF2-40B4-BE49-F238E27FC236}">
                <a16:creationId xmlns:a16="http://schemas.microsoft.com/office/drawing/2014/main" id="{F13D1A6A-084E-43FA-B87F-8B8F4F7A27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164658"/>
              </p:ext>
            </p:extLst>
          </p:nvPr>
        </p:nvGraphicFramePr>
        <p:xfrm>
          <a:off x="28674207" y="18675644"/>
          <a:ext cx="11006744" cy="923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92">
                  <a:extLst>
                    <a:ext uri="{9D8B030D-6E8A-4147-A177-3AD203B41FA5}">
                      <a16:colId xmlns:a16="http://schemas.microsoft.com/office/drawing/2014/main" val="4189457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896413735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2878025327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17216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345890364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01408062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77005086"/>
                    </a:ext>
                  </a:extLst>
                </a:gridCol>
              </a:tblGrid>
              <a:tr h="923331"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0.9</a:t>
                      </a:r>
                    </a:p>
                  </a:txBody>
                  <a:tcPr>
                    <a:solidFill>
                      <a:srgbClr val="0076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0.3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solidFill>
                      <a:srgbClr val="C9FF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0.2</a:t>
                      </a:r>
                    </a:p>
                  </a:txBody>
                  <a:tcPr>
                    <a:solidFill>
                      <a:srgbClr val="57FFA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0.5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0.8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E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62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979E157D-3E83-405B-B8B4-A6066886DA86}"/>
              </a:ext>
            </a:extLst>
          </p:cNvPr>
          <p:cNvSpPr txBox="1"/>
          <p:nvPr/>
        </p:nvSpPr>
        <p:spPr>
          <a:xfrm>
            <a:off x="23009007" y="18714376"/>
            <a:ext cx="51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End Confidence: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B0CCE1-EB9E-4313-B743-7CC2EB8B8EB7}"/>
              </a:ext>
            </a:extLst>
          </p:cNvPr>
          <p:cNvSpPr txBox="1"/>
          <p:nvPr/>
        </p:nvSpPr>
        <p:spPr>
          <a:xfrm>
            <a:off x="23165811" y="15672670"/>
            <a:ext cx="1463040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 dirty="0"/>
              <a:t>Current Example Query:</a:t>
            </a:r>
            <a:endParaRPr lang="en-US" sz="4000" dirty="0"/>
          </a:p>
          <a:p>
            <a:r>
              <a:rPr lang="en-US" sz="4000" dirty="0"/>
              <a:t>Question: What is Capstone?</a:t>
            </a:r>
          </a:p>
          <a:p>
            <a:r>
              <a:rPr lang="en-US" sz="4000" dirty="0"/>
              <a:t>Context: Welcome to capstone, an engineering design course.</a:t>
            </a:r>
          </a:p>
        </p:txBody>
      </p:sp>
      <p:graphicFrame>
        <p:nvGraphicFramePr>
          <p:cNvPr id="28" name="Table 18">
            <a:extLst>
              <a:ext uri="{FF2B5EF4-FFF2-40B4-BE49-F238E27FC236}">
                <a16:creationId xmlns:a16="http://schemas.microsoft.com/office/drawing/2014/main" id="{1AD6ED0B-B1BA-4DE2-83E3-122CAB59FD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93676"/>
              </p:ext>
            </p:extLst>
          </p:nvPr>
        </p:nvGraphicFramePr>
        <p:xfrm>
          <a:off x="28656064" y="19841616"/>
          <a:ext cx="11006744" cy="923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2392">
                  <a:extLst>
                    <a:ext uri="{9D8B030D-6E8A-4147-A177-3AD203B41FA5}">
                      <a16:colId xmlns:a16="http://schemas.microsoft.com/office/drawing/2014/main" val="4189457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896413735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2878025327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1721659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3458903649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01408062"/>
                    </a:ext>
                  </a:extLst>
                </a:gridCol>
                <a:gridCol w="1572392">
                  <a:extLst>
                    <a:ext uri="{9D8B030D-6E8A-4147-A177-3AD203B41FA5}">
                      <a16:colId xmlns:a16="http://schemas.microsoft.com/office/drawing/2014/main" val="1777005086"/>
                    </a:ext>
                  </a:extLst>
                </a:gridCol>
              </a:tblGrid>
              <a:tr h="9233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capstone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</a:txBody>
                  <a:tcPr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an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engineering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design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course</a:t>
                      </a:r>
                    </a:p>
                  </a:txBody>
                  <a:tcPr>
                    <a:lnL w="12700" cmpd="sng"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4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…</a:t>
                      </a:r>
                    </a:p>
                  </a:txBody>
                  <a:tcPr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0624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32788F0D-506E-47EE-80A9-6A2B2402713B}"/>
              </a:ext>
            </a:extLst>
          </p:cNvPr>
          <p:cNvSpPr txBox="1"/>
          <p:nvPr/>
        </p:nvSpPr>
        <p:spPr>
          <a:xfrm>
            <a:off x="23009007" y="19787080"/>
            <a:ext cx="5155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Token Vector: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413EEC-20E7-4784-8410-0CE4B2001659}"/>
              </a:ext>
            </a:extLst>
          </p:cNvPr>
          <p:cNvSpPr txBox="1"/>
          <p:nvPr/>
        </p:nvSpPr>
        <p:spPr>
          <a:xfrm>
            <a:off x="23169003" y="20856714"/>
            <a:ext cx="16766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Fuzzy keyword search to generate context using whoosh</a:t>
            </a:r>
            <a:r>
              <a:rPr lang="en-US" sz="4000" b="0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™ database</a:t>
            </a:r>
            <a:endParaRPr lang="en-US" sz="4000" dirty="0"/>
          </a:p>
        </p:txBody>
      </p:sp>
      <p:graphicFrame>
        <p:nvGraphicFramePr>
          <p:cNvPr id="79" name="Table 78">
            <a:extLst>
              <a:ext uri="{FF2B5EF4-FFF2-40B4-BE49-F238E27FC236}">
                <a16:creationId xmlns:a16="http://schemas.microsoft.com/office/drawing/2014/main" id="{45632105-8A3A-49D0-8908-A1D8F3DF9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85857"/>
              </p:ext>
            </p:extLst>
          </p:nvPr>
        </p:nvGraphicFramePr>
        <p:xfrm>
          <a:off x="1811913" y="23217273"/>
          <a:ext cx="19527348" cy="7583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3543">
                  <a:extLst>
                    <a:ext uri="{9D8B030D-6E8A-4147-A177-3AD203B41FA5}">
                      <a16:colId xmlns:a16="http://schemas.microsoft.com/office/drawing/2014/main" val="3780969733"/>
                    </a:ext>
                  </a:extLst>
                </a:gridCol>
                <a:gridCol w="4185791">
                  <a:extLst>
                    <a:ext uri="{9D8B030D-6E8A-4147-A177-3AD203B41FA5}">
                      <a16:colId xmlns:a16="http://schemas.microsoft.com/office/drawing/2014/main" val="372567925"/>
                    </a:ext>
                  </a:extLst>
                </a:gridCol>
                <a:gridCol w="3968752">
                  <a:extLst>
                    <a:ext uri="{9D8B030D-6E8A-4147-A177-3AD203B41FA5}">
                      <a16:colId xmlns:a16="http://schemas.microsoft.com/office/drawing/2014/main" val="1771258993"/>
                    </a:ext>
                  </a:extLst>
                </a:gridCol>
                <a:gridCol w="3113317">
                  <a:extLst>
                    <a:ext uri="{9D8B030D-6E8A-4147-A177-3AD203B41FA5}">
                      <a16:colId xmlns:a16="http://schemas.microsoft.com/office/drawing/2014/main" val="1742501157"/>
                    </a:ext>
                  </a:extLst>
                </a:gridCol>
                <a:gridCol w="3043727">
                  <a:extLst>
                    <a:ext uri="{9D8B030D-6E8A-4147-A177-3AD203B41FA5}">
                      <a16:colId xmlns:a16="http://schemas.microsoft.com/office/drawing/2014/main" val="1251266369"/>
                    </a:ext>
                  </a:extLst>
                </a:gridCol>
                <a:gridCol w="2332218">
                  <a:extLst>
                    <a:ext uri="{9D8B030D-6E8A-4147-A177-3AD203B41FA5}">
                      <a16:colId xmlns:a16="http://schemas.microsoft.com/office/drawing/2014/main" val="1023986835"/>
                    </a:ext>
                  </a:extLst>
                </a:gridCol>
              </a:tblGrid>
              <a:tr h="1929283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Customer Need(s)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Concept Name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Ease of Implementation </a:t>
                      </a:r>
                    </a:p>
                    <a:p>
                      <a:pPr algn="ctr"/>
                      <a:r>
                        <a:rPr lang="en-US" sz="4000" dirty="0">
                          <a:effectLst/>
                        </a:rPr>
                        <a:t>(0–10)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Performance</a:t>
                      </a:r>
                    </a:p>
                    <a:p>
                      <a:pPr algn="ctr"/>
                      <a:r>
                        <a:rPr lang="en-US" sz="4000" dirty="0">
                          <a:effectLst/>
                        </a:rPr>
                        <a:t>(0–10)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Resource efficiency</a:t>
                      </a:r>
                    </a:p>
                    <a:p>
                      <a:pPr algn="ctr"/>
                      <a:r>
                        <a:rPr lang="en-US" sz="4000" dirty="0">
                          <a:effectLst/>
                        </a:rPr>
                        <a:t>(0–10)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Select (Y/N)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607918"/>
                  </a:ext>
                </a:extLst>
              </a:tr>
              <a:tr h="1336467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Fast response</a:t>
                      </a:r>
                    </a:p>
                  </a:txBody>
                  <a:tcPr anchor="ctr">
                    <a:lnL w="762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Keyword search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L w="0">
                      <a:noFill/>
                    </a:lnL>
                    <a:lnR w="0">
                      <a:noFill/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</a:t>
                      </a:r>
                    </a:p>
                  </a:txBody>
                  <a:tcPr anchor="ctr">
                    <a:lnL w="0">
                      <a:noFill/>
                    </a:lnL>
                    <a:lnR w="76200">
                      <a:solidFill>
                        <a:schemeClr val="tx1"/>
                      </a:solidFill>
                    </a:lnR>
                    <a:lnT w="76200">
                      <a:solidFill>
                        <a:schemeClr val="tx1"/>
                      </a:solidFill>
                    </a:lnT>
                    <a:lnB w="5715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772665"/>
                  </a:ext>
                </a:extLst>
              </a:tr>
              <a:tr h="1225095">
                <a:tc rowSpan="2"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Natural Language Processing</a:t>
                      </a:r>
                    </a:p>
                  </a:txBody>
                  <a:tcPr anchor="ctr">
                    <a:lnL w="57150">
                      <a:solidFill>
                        <a:schemeClr val="tx1"/>
                      </a:solidFill>
                    </a:lnL>
                    <a:lnT w="57150">
                      <a:solidFill>
                        <a:schemeClr val="tx1"/>
                      </a:solidFill>
                    </a:lnT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Convolutional neural network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T w="5715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N</a:t>
                      </a:r>
                    </a:p>
                  </a:txBody>
                  <a:tcPr anchor="ctr">
                    <a:lnR w="57150">
                      <a:solidFill>
                        <a:schemeClr val="tx1"/>
                      </a:solidFill>
                    </a:lnR>
                    <a:lnT w="5715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23590111"/>
                  </a:ext>
                </a:extLst>
              </a:tr>
              <a:tr h="9466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57150">
                      <a:solidFill>
                        <a:schemeClr val="tx1"/>
                      </a:solidFill>
                    </a:lnL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BERT architecture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</a:t>
                      </a:r>
                    </a:p>
                  </a:txBody>
                  <a:tcPr anchor="ctr">
                    <a:lnR w="57150">
                      <a:solidFill>
                        <a:schemeClr val="tx1"/>
                      </a:solidFill>
                    </a:lnR>
                    <a:lnB w="762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3347814"/>
                  </a:ext>
                </a:extLst>
              </a:tr>
              <a:tr h="1002350">
                <a:tc rowSpan="2"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Accuracy</a:t>
                      </a:r>
                    </a:p>
                  </a:txBody>
                  <a:tcPr anchor="ctr">
                    <a:lnL w="76200">
                      <a:solidFill>
                        <a:schemeClr val="tx1"/>
                      </a:solidFill>
                    </a:lnL>
                    <a:lnT w="76200">
                      <a:solidFill>
                        <a:schemeClr val="tx1"/>
                      </a:solidFill>
                    </a:lnT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BERT large</a:t>
                      </a:r>
                    </a:p>
                  </a:txBody>
                  <a:tcPr anchor="ctr">
                    <a:lnT w="762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anchor="ctr">
                    <a:lnT w="762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10</a:t>
                      </a:r>
                    </a:p>
                  </a:txBody>
                  <a:tcPr anchor="ctr">
                    <a:lnT w="762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3</a:t>
                      </a:r>
                    </a:p>
                  </a:txBody>
                  <a:tcPr anchor="ctr">
                    <a:lnT w="762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Y</a:t>
                      </a:r>
                    </a:p>
                  </a:txBody>
                  <a:tcPr anchor="ctr">
                    <a:lnR w="76200">
                      <a:solidFill>
                        <a:schemeClr val="tx1"/>
                      </a:solidFill>
                    </a:lnR>
                    <a:lnT w="762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17656974"/>
                  </a:ext>
                </a:extLst>
              </a:tr>
              <a:tr h="10580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 w="76200">
                      <a:solidFill>
                        <a:schemeClr val="tx1"/>
                      </a:solidFill>
                    </a:lnL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>
                          <a:effectLst/>
                        </a:rPr>
                        <a:t>BERT small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2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5</a:t>
                      </a:r>
                    </a:p>
                  </a:txBody>
                  <a:tcPr anchor="ctr">
                    <a:lnB w="762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N</a:t>
                      </a:r>
                    </a:p>
                  </a:txBody>
                  <a:tcPr anchor="ctr">
                    <a:lnR w="76200">
                      <a:solidFill>
                        <a:schemeClr val="tx1"/>
                      </a:solidFill>
                    </a:lnR>
                    <a:lnB w="762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6575704"/>
                  </a:ext>
                </a:extLst>
              </a:tr>
            </a:tbl>
          </a:graphicData>
        </a:graphic>
      </p:graphicFrame>
      <p:grpSp>
        <p:nvGrpSpPr>
          <p:cNvPr id="69" name="Group 68">
            <a:extLst>
              <a:ext uri="{FF2B5EF4-FFF2-40B4-BE49-F238E27FC236}">
                <a16:creationId xmlns:a16="http://schemas.microsoft.com/office/drawing/2014/main" id="{76D58F53-E9F6-4A98-B08D-109E42C74A9E}"/>
              </a:ext>
            </a:extLst>
          </p:cNvPr>
          <p:cNvGrpSpPr/>
          <p:nvPr/>
        </p:nvGrpSpPr>
        <p:grpSpPr>
          <a:xfrm>
            <a:off x="1809736" y="10977718"/>
            <a:ext cx="19516423" cy="5516550"/>
            <a:chOff x="1415902" y="11848252"/>
            <a:chExt cx="13867422" cy="61563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025E4B-DB8E-42DD-B17F-D7A83BBBF378}"/>
                </a:ext>
              </a:extLst>
            </p:cNvPr>
            <p:cNvSpPr txBox="1"/>
            <p:nvPr/>
          </p:nvSpPr>
          <p:spPr>
            <a:xfrm>
              <a:off x="1421401" y="11848252"/>
              <a:ext cx="13859343" cy="1579969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 Semester Objectives </a:t>
              </a:r>
              <a:endParaRPr lang="en-US" dirty="0">
                <a:cs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6687C4-EC2D-4CA9-BE6E-A2A7F571DD37}"/>
                </a:ext>
              </a:extLst>
            </p:cNvPr>
            <p:cNvSpPr txBox="1"/>
            <p:nvPr/>
          </p:nvSpPr>
          <p:spPr>
            <a:xfrm>
              <a:off x="1415902" y="13264687"/>
              <a:ext cx="13867422" cy="47399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5400" dirty="0">
                  <a:cs typeface="Calibri"/>
                </a:rPr>
                <a:t>Bot provides a sensible English answer to questions</a:t>
              </a:r>
            </a:p>
            <a:p>
              <a:pPr marL="914400" indent="-914400">
                <a:buAutoNum type="arabicPeriod"/>
              </a:pPr>
              <a:r>
                <a:rPr lang="en-US" sz="5400" dirty="0">
                  <a:cs typeface="Calibri"/>
                </a:rPr>
                <a:t>Bot retrieves links to relevant wiki pages</a:t>
              </a:r>
            </a:p>
            <a:p>
              <a:pPr marL="914400" indent="-914400">
                <a:buAutoNum type="arabicPeriod"/>
              </a:pPr>
              <a:r>
                <a:rPr lang="en-US" sz="5400" dirty="0">
                  <a:cs typeface="Calibri"/>
                </a:rPr>
                <a:t>Bot's knowledge base can be updated when wiki changes</a:t>
              </a:r>
            </a:p>
            <a:p>
              <a:pPr marL="914400" indent="-914400">
                <a:buAutoNum type="arabicPeriod"/>
              </a:pPr>
              <a:r>
                <a:rPr lang="en-US" sz="5400" dirty="0">
                  <a:cs typeface="Calibri"/>
                </a:rPr>
                <a:t>Bot can answer self-contained (single</a:t>
              </a:r>
              <a:r>
                <a:rPr lang="en-US" sz="5400" dirty="0">
                  <a:ea typeface="+mn-lt"/>
                  <a:cs typeface="+mn-lt"/>
                </a:rPr>
                <a:t>–</a:t>
              </a:r>
              <a:r>
                <a:rPr lang="en-US" sz="5400" dirty="0">
                  <a:cs typeface="Calibri"/>
                </a:rPr>
                <a:t>chat message) questions</a:t>
              </a:r>
            </a:p>
            <a:p>
              <a:pPr marL="914400" indent="-914400">
                <a:buAutoNum type="arabicPeriod"/>
              </a:pPr>
              <a:r>
                <a:rPr lang="en-US" sz="5400" dirty="0">
                  <a:cs typeface="Calibri"/>
                </a:rPr>
                <a:t>Show common questions to instructor, grouping similar 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8493E65-211C-4117-8DED-C2080308D811}"/>
              </a:ext>
            </a:extLst>
          </p:cNvPr>
          <p:cNvGrpSpPr/>
          <p:nvPr/>
        </p:nvGrpSpPr>
        <p:grpSpPr>
          <a:xfrm>
            <a:off x="22937656" y="25973430"/>
            <a:ext cx="19214515" cy="4834755"/>
            <a:chOff x="24934194" y="25811726"/>
            <a:chExt cx="17569862" cy="483475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6AB411-9BB4-40A8-9F7B-D11C783E4F42}"/>
                </a:ext>
              </a:extLst>
            </p:cNvPr>
            <p:cNvSpPr txBox="1"/>
            <p:nvPr/>
          </p:nvSpPr>
          <p:spPr>
            <a:xfrm>
              <a:off x="24934194" y="27230161"/>
              <a:ext cx="17569862" cy="34163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371600" indent="-1371600">
                <a:buAutoNum type="arabicPeriod"/>
              </a:pPr>
              <a:r>
                <a:rPr lang="en-US" sz="5400" dirty="0">
                  <a:cs typeface="Calibri"/>
                </a:rPr>
                <a:t>Write and evaluate alternative Webex frontend</a:t>
              </a:r>
            </a:p>
            <a:p>
              <a:pPr marL="1371600" indent="-1371600">
                <a:buAutoNum type="arabicPeriod"/>
              </a:pPr>
              <a:r>
                <a:rPr lang="en-US" sz="5400" dirty="0">
                  <a:cs typeface="Calibri"/>
                </a:rPr>
                <a:t>Create logging system</a:t>
              </a:r>
            </a:p>
            <a:p>
              <a:pPr marL="1371600" indent="-1371600">
                <a:buAutoNum type="arabicPeriod"/>
              </a:pPr>
              <a:r>
                <a:rPr lang="en-US" sz="5400" dirty="0">
                  <a:cs typeface="Calibri"/>
                </a:rPr>
                <a:t>Implement query analytics</a:t>
              </a:r>
            </a:p>
            <a:p>
              <a:pPr marL="1371600" indent="-1371600">
                <a:buAutoNum type="arabicPeriod"/>
              </a:pPr>
              <a:r>
                <a:rPr lang="en-US" sz="5400" dirty="0">
                  <a:cs typeface="Calibri"/>
                </a:rPr>
                <a:t>Improve scraped wiki text data format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04EF28C-F303-4728-A2E1-C2192AAAC83C}"/>
                </a:ext>
              </a:extLst>
            </p:cNvPr>
            <p:cNvSpPr txBox="1"/>
            <p:nvPr/>
          </p:nvSpPr>
          <p:spPr>
            <a:xfrm>
              <a:off x="24934194" y="25811726"/>
              <a:ext cx="17569862" cy="141577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 Next Steps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5077614-A237-416D-B286-4C66CC177E94}"/>
              </a:ext>
            </a:extLst>
          </p:cNvPr>
          <p:cNvGrpSpPr/>
          <p:nvPr/>
        </p:nvGrpSpPr>
        <p:grpSpPr>
          <a:xfrm>
            <a:off x="1807864" y="17153572"/>
            <a:ext cx="19520169" cy="3925846"/>
            <a:chOff x="1465015" y="3933564"/>
            <a:chExt cx="17569860" cy="627744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D15EFEB-9955-4E01-B0A3-010A76E7136E}"/>
                </a:ext>
              </a:extLst>
            </p:cNvPr>
            <p:cNvSpPr txBox="1"/>
            <p:nvPr/>
          </p:nvSpPr>
          <p:spPr>
            <a:xfrm>
              <a:off x="1465015" y="3933564"/>
              <a:ext cx="17569859" cy="226382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 Specifications</a:t>
              </a:r>
              <a:endParaRPr lang="en-US" dirty="0">
                <a:cs typeface="Calibri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F05F76F-DE4D-4503-AA3D-7A33C80CFDAF}"/>
                </a:ext>
              </a:extLst>
            </p:cNvPr>
            <p:cNvSpPr txBox="1"/>
            <p:nvPr/>
          </p:nvSpPr>
          <p:spPr>
            <a:xfrm>
              <a:off x="1465015" y="6201040"/>
              <a:ext cx="17569860" cy="40099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Preferable to wiki search for 60% of users</a:t>
              </a:r>
            </a:p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Sensible answer 50% of the time</a:t>
              </a:r>
            </a:p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Correctly judge whether answer can be found in knowledge base 80% of the time</a:t>
              </a:r>
            </a:p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Arrive at final answer within 1 minute</a:t>
              </a:r>
              <a:endParaRPr lang="en-US" dirty="0"/>
            </a:p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Handle at least 100 simultaneous users</a:t>
              </a:r>
            </a:p>
            <a:p>
              <a:pPr marL="914400" indent="-914400">
                <a:buAutoNum type="arabicPeriod"/>
              </a:pPr>
              <a:r>
                <a:rPr lang="en-US" sz="3900" dirty="0">
                  <a:cs typeface="Calibri"/>
                </a:rPr>
                <a:t>Instructor can update knowledge base in 10 minutes</a:t>
              </a:r>
            </a:p>
          </p:txBody>
        </p:sp>
      </p:grpSp>
      <p:sp>
        <p:nvSpPr>
          <p:cNvPr id="70" name="TextBox 1">
            <a:extLst>
              <a:ext uri="{FF2B5EF4-FFF2-40B4-BE49-F238E27FC236}">
                <a16:creationId xmlns:a16="http://schemas.microsoft.com/office/drawing/2014/main" id="{0363D5FC-5AC7-4D16-A34F-ACE918116E3C}"/>
              </a:ext>
            </a:extLst>
          </p:cNvPr>
          <p:cNvSpPr txBox="1"/>
          <p:nvPr/>
        </p:nvSpPr>
        <p:spPr>
          <a:xfrm>
            <a:off x="22942595" y="4674878"/>
            <a:ext cx="19218521" cy="14157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193859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387718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6581578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8775432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69286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3163146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5357005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7550864" algn="l" defTabSz="4387718" rtl="0" eaLnBrk="1" latinLnBrk="0" hangingPunct="1">
              <a:defRPr sz="8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 Technical Approach</a:t>
            </a:r>
          </a:p>
        </p:txBody>
      </p:sp>
      <p:pic>
        <p:nvPicPr>
          <p:cNvPr id="35" name="Picture 34" descr="Diagram&#10;&#10;Description automatically generated">
            <a:extLst>
              <a:ext uri="{FF2B5EF4-FFF2-40B4-BE49-F238E27FC236}">
                <a16:creationId xmlns:a16="http://schemas.microsoft.com/office/drawing/2014/main" id="{A31E7D4B-F309-4253-8AA9-C2A84B19C9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901" y="5929908"/>
            <a:ext cx="20367908" cy="70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8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signLab_logo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9661" y="833577"/>
            <a:ext cx="5701901" cy="18288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14400" y="3962400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175186" y="406146"/>
            <a:ext cx="19562476" cy="2231342"/>
          </a:xfrm>
          <a:prstGeom prst="rect">
            <a:avLst/>
          </a:prstGeom>
          <a:noFill/>
        </p:spPr>
        <p:txBody>
          <a:bodyPr wrap="none" lIns="91411" tIns="45701" rIns="91411" bIns="45701" rtlCol="0" anchor="t">
            <a:spAutoFit/>
          </a:bodyPr>
          <a:lstStyle/>
          <a:p>
            <a:r>
              <a:rPr lang="en-US" sz="13900" dirty="0">
                <a:cs typeface="Calibri"/>
              </a:rPr>
              <a:t>Chatbot Teaching Assistant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53351" y="2528530"/>
            <a:ext cx="28361884" cy="1200290"/>
          </a:xfrm>
          <a:prstGeom prst="rect">
            <a:avLst/>
          </a:prstGeom>
          <a:noFill/>
        </p:spPr>
        <p:txBody>
          <a:bodyPr wrap="square" lIns="91411" tIns="45701" rIns="91411" bIns="45701" rtlCol="0" anchor="t">
            <a:spAutoFit/>
          </a:bodyPr>
          <a:lstStyle/>
          <a:p>
            <a:pPr algn="ctr"/>
            <a:r>
              <a:rPr lang="en-US" sz="3600" dirty="0"/>
              <a:t>Spring 2022: Jonah Que (CSYS / 2022), Roland Rao (CSCI &amp; CSYS / 2022), William </a:t>
            </a:r>
            <a:r>
              <a:rPr lang="en-US" sz="3600" dirty="0" err="1"/>
              <a:t>Thramann</a:t>
            </a:r>
            <a:r>
              <a:rPr lang="en-US" sz="3600" dirty="0"/>
              <a:t> (ISME / 2022), </a:t>
            </a:r>
            <a:r>
              <a:rPr lang="en-US" sz="3600" dirty="0" err="1"/>
              <a:t>Zhuoming</a:t>
            </a:r>
            <a:r>
              <a:rPr lang="en-US" sz="3600" dirty="0"/>
              <a:t> Wu (ELEC / 2022),  Leyang Zhang (CSYS / 2022), Sandor Magyar (CSYS &amp; CSCI / 2022), Megan Stahl (CSYS / 2022), Mitesh Kumar (CSCI &amp; CSYS  / 2022), Zachary Johnson (CSYS / 2022) </a:t>
            </a:r>
            <a:endParaRPr lang="en-US" sz="3600" dirty="0"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8199" y="31656008"/>
            <a:ext cx="42062400" cy="15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6678" y="31959726"/>
            <a:ext cx="43125443" cy="769403"/>
          </a:xfrm>
          <a:prstGeom prst="rect">
            <a:avLst/>
          </a:prstGeom>
          <a:noFill/>
        </p:spPr>
        <p:txBody>
          <a:bodyPr wrap="square" lIns="91411" tIns="45701" rIns="91411" bIns="45701" rtlCol="0" anchor="t">
            <a:spAutoFit/>
          </a:bodyPr>
          <a:lstStyle/>
          <a:p>
            <a:pPr algn="ctr"/>
            <a:r>
              <a:rPr lang="en-US" sz="4400" b="1" dirty="0"/>
              <a:t>Sponsor Mentors:</a:t>
            </a:r>
            <a:r>
              <a:rPr lang="en-US" sz="4400" dirty="0"/>
              <a:t> </a:t>
            </a:r>
            <a:r>
              <a:rPr lang="en-US" sz="4400" dirty="0">
                <a:ea typeface="+mn-lt"/>
                <a:cs typeface="+mn-lt"/>
              </a:rPr>
              <a:t>Evan Dodge</a:t>
            </a:r>
            <a:r>
              <a:rPr lang="en-US" sz="4400" dirty="0"/>
              <a:t>, </a:t>
            </a:r>
            <a:r>
              <a:rPr lang="en-US" sz="4400" dirty="0">
                <a:ea typeface="+mn-lt"/>
                <a:cs typeface="+mn-lt"/>
              </a:rPr>
              <a:t>Kaitlyn Cavaretta, Timothy Richards, Rachel Woodard (Lockheed Martin)  </a:t>
            </a:r>
            <a:r>
              <a:rPr lang="en-US" sz="4400" b="1" dirty="0">
                <a:ea typeface="+mn-lt"/>
                <a:cs typeface="+mn-lt"/>
              </a:rPr>
              <a:t>Project</a:t>
            </a:r>
            <a:r>
              <a:rPr lang="en-US" sz="4400" b="1" dirty="0"/>
              <a:t> Engineer:</a:t>
            </a:r>
            <a:r>
              <a:rPr lang="en-US" sz="4400" dirty="0"/>
              <a:t> </a:t>
            </a:r>
            <a:r>
              <a:rPr lang="en-US" sz="4400" dirty="0">
                <a:ea typeface="+mn-lt"/>
                <a:cs typeface="+mn-lt"/>
              </a:rPr>
              <a:t>Junichi Kanai (ECSE)  </a:t>
            </a:r>
            <a:r>
              <a:rPr lang="en-US" sz="4400" b="1" dirty="0"/>
              <a:t>Chief Engineer:</a:t>
            </a:r>
            <a:r>
              <a:rPr lang="en-US" sz="4400" dirty="0"/>
              <a:t> </a:t>
            </a:r>
            <a:r>
              <a:rPr lang="en-US" sz="4400" dirty="0" err="1">
                <a:ea typeface="+mn-lt"/>
                <a:cs typeface="+mn-lt"/>
              </a:rPr>
              <a:t>Nima</a:t>
            </a:r>
            <a:r>
              <a:rPr lang="en-US" sz="4400" dirty="0">
                <a:ea typeface="+mn-lt"/>
                <a:cs typeface="+mn-lt"/>
              </a:rPr>
              <a:t> Ahmadi (ISE)</a:t>
            </a:r>
            <a:r>
              <a:rPr lang="en-US" sz="4400" dirty="0"/>
              <a:t> </a:t>
            </a:r>
            <a:endParaRPr lang="en-US" sz="4400" dirty="0">
              <a:cs typeface="Calibri"/>
            </a:endParaRPr>
          </a:p>
        </p:txBody>
      </p:sp>
      <p:pic>
        <p:nvPicPr>
          <p:cNvPr id="3" name="Picture 12" descr="Text&#10;&#10;Description automatically generated">
            <a:extLst>
              <a:ext uri="{FF2B5EF4-FFF2-40B4-BE49-F238E27FC236}">
                <a16:creationId xmlns:a16="http://schemas.microsoft.com/office/drawing/2014/main" id="{11F537E9-8C35-4E55-AD88-7C19DEBCD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1595" y="230542"/>
            <a:ext cx="9691042" cy="258315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6E489E8-4378-4C8F-BA16-B3EB444BF771}"/>
              </a:ext>
            </a:extLst>
          </p:cNvPr>
          <p:cNvSpPr txBox="1"/>
          <p:nvPr/>
        </p:nvSpPr>
        <p:spPr>
          <a:xfrm>
            <a:off x="780433" y="4279197"/>
            <a:ext cx="13087968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PURPOSE: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1AE2EB-5B44-40A2-8364-418D88B68B68}"/>
              </a:ext>
            </a:extLst>
          </p:cNvPr>
          <p:cNvSpPr txBox="1"/>
          <p:nvPr/>
        </p:nvSpPr>
        <p:spPr>
          <a:xfrm>
            <a:off x="780432" y="9443214"/>
            <a:ext cx="13027743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SEMESTER OBJECTIVES: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244638-0D0D-42FC-9FD5-C8E42E04F214}"/>
              </a:ext>
            </a:extLst>
          </p:cNvPr>
          <p:cNvSpPr txBox="1"/>
          <p:nvPr/>
        </p:nvSpPr>
        <p:spPr>
          <a:xfrm>
            <a:off x="758310" y="21384288"/>
            <a:ext cx="13037575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SUBSYSTEM HIERARCHY: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3642AF-B399-418D-A5AC-6FA4E11498E1}"/>
              </a:ext>
            </a:extLst>
          </p:cNvPr>
          <p:cNvSpPr txBox="1"/>
          <p:nvPr/>
        </p:nvSpPr>
        <p:spPr>
          <a:xfrm>
            <a:off x="14611071" y="21461251"/>
            <a:ext cx="9029161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EDN WIKI SCRAPING: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9FDF0C4-D7F6-4029-9CB0-BFDB4CF75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51" y="22949779"/>
            <a:ext cx="8699133" cy="442554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3B68D39-881E-4785-BBD3-BA506B8068F4}"/>
              </a:ext>
            </a:extLst>
          </p:cNvPr>
          <p:cNvSpPr txBox="1"/>
          <p:nvPr/>
        </p:nvSpPr>
        <p:spPr>
          <a:xfrm>
            <a:off x="14525735" y="28089101"/>
            <a:ext cx="902916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Depth-first-search algorithm used to traverse all reachable EDN wiki 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/>
              <a:t>Selenium used to automate wiki site accesses for retrieving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F299D0-FC22-4A46-BD64-6D256799A418}"/>
              </a:ext>
            </a:extLst>
          </p:cNvPr>
          <p:cNvSpPr txBox="1"/>
          <p:nvPr/>
        </p:nvSpPr>
        <p:spPr>
          <a:xfrm>
            <a:off x="14525735" y="12742491"/>
            <a:ext cx="28651199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ADVANCED SEARCH: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F6B981F-CE13-4715-B163-3190CBDFA0FA}"/>
              </a:ext>
            </a:extLst>
          </p:cNvPr>
          <p:cNvSpPr txBox="1"/>
          <p:nvPr/>
        </p:nvSpPr>
        <p:spPr>
          <a:xfrm>
            <a:off x="33914802" y="14004790"/>
            <a:ext cx="93415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Spatial Inverted Index Demonstration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C60455-FA0F-4A93-B111-8F9FE4EFCBE5}"/>
              </a:ext>
            </a:extLst>
          </p:cNvPr>
          <p:cNvSpPr txBox="1"/>
          <p:nvPr/>
        </p:nvSpPr>
        <p:spPr>
          <a:xfrm>
            <a:off x="24180562" y="14011554"/>
            <a:ext cx="93415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Technical Design Overview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7CE4F9-F048-444A-9469-9A9A8955B029}"/>
              </a:ext>
            </a:extLst>
          </p:cNvPr>
          <p:cNvSpPr txBox="1"/>
          <p:nvPr/>
        </p:nvSpPr>
        <p:spPr>
          <a:xfrm>
            <a:off x="14544951" y="13991734"/>
            <a:ext cx="934154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Advanced Search in Action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14373A6-E1EC-420B-9121-BE9A9813CE55}"/>
              </a:ext>
            </a:extLst>
          </p:cNvPr>
          <p:cNvSpPr txBox="1"/>
          <p:nvPr/>
        </p:nvSpPr>
        <p:spPr>
          <a:xfrm>
            <a:off x="23974867" y="21461252"/>
            <a:ext cx="9148915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RESULTS: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D62C52E-60F3-4D9D-88C3-7576D5DAD314}"/>
              </a:ext>
            </a:extLst>
          </p:cNvPr>
          <p:cNvSpPr txBox="1"/>
          <p:nvPr/>
        </p:nvSpPr>
        <p:spPr>
          <a:xfrm>
            <a:off x="33458416" y="21471675"/>
            <a:ext cx="9148915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FUTURE WORK: 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20BC8681-7E90-4AB8-ABF2-FA1C6D20E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554724"/>
              </p:ext>
            </p:extLst>
          </p:nvPr>
        </p:nvGraphicFramePr>
        <p:xfrm>
          <a:off x="23920983" y="22747241"/>
          <a:ext cx="9202799" cy="6278880"/>
        </p:xfrm>
        <a:graphic>
          <a:graphicData uri="http://schemas.openxmlformats.org/drawingml/2006/table">
            <a:tbl>
              <a:tblPr firstRow="1" bandRow="1"/>
              <a:tblGrid>
                <a:gridCol w="4699007">
                  <a:extLst>
                    <a:ext uri="{9D8B030D-6E8A-4147-A177-3AD203B41FA5}">
                      <a16:colId xmlns:a16="http://schemas.microsoft.com/office/drawing/2014/main" val="3052614598"/>
                    </a:ext>
                  </a:extLst>
                </a:gridCol>
                <a:gridCol w="1665547">
                  <a:extLst>
                    <a:ext uri="{9D8B030D-6E8A-4147-A177-3AD203B41FA5}">
                      <a16:colId xmlns:a16="http://schemas.microsoft.com/office/drawing/2014/main" val="945578956"/>
                    </a:ext>
                  </a:extLst>
                </a:gridCol>
                <a:gridCol w="1310395">
                  <a:extLst>
                    <a:ext uri="{9D8B030D-6E8A-4147-A177-3AD203B41FA5}">
                      <a16:colId xmlns:a16="http://schemas.microsoft.com/office/drawing/2014/main" val="1751385163"/>
                    </a:ext>
                  </a:extLst>
                </a:gridCol>
                <a:gridCol w="1527850">
                  <a:extLst>
                    <a:ext uri="{9D8B030D-6E8A-4147-A177-3AD203B41FA5}">
                      <a16:colId xmlns:a16="http://schemas.microsoft.com/office/drawing/2014/main" val="1118800430"/>
                    </a:ext>
                  </a:extLst>
                </a:gridCol>
              </a:tblGrid>
              <a:tr h="667635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4000" b="1" dirty="0">
                          <a:effectLst/>
                        </a:rPr>
                        <a:t>Student query </a:t>
                      </a:r>
                      <a:endParaRPr lang="en-US" sz="4000" b="1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b="1" dirty="0">
                          <a:effectLst/>
                        </a:rPr>
                        <a:t>EDN Search (s)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b="1" dirty="0">
                          <a:effectLst/>
                        </a:rPr>
                        <a:t>Chatbot (s)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 noProof="0" dirty="0">
                          <a:effectLst/>
                          <a:latin typeface="Calibri"/>
                        </a:rPr>
                        <a:t>Difference (s)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2355553"/>
                  </a:ext>
                </a:extLst>
              </a:tr>
              <a:tr h="667635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Where are the templates for design reports located?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20 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-10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576117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Where is the Statement of Work?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38 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+23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52862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Where do I submit the Statement of Work?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65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10 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-55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853464"/>
                  </a:ext>
                </a:extLst>
              </a:tr>
              <a:tr h="667635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Where do I submit the Preliminary Design Review, PDR?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151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22 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-129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092728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When is Phase 2 due?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18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20 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+2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3664200"/>
                  </a:ext>
                </a:extLst>
              </a:tr>
              <a:tr h="667635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Where are the guidelines for purchasing located?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20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8 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-12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604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What is the SMART acronym?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30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12 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-18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028562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Which Vendor has microcontrollers?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233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28 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-205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51098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How do I resolve an issue?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81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45 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-36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876902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How do I upload to the repository? </a:t>
                      </a:r>
                      <a:endParaRPr lang="en-US" sz="2000" b="0" i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160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25 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-135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894193"/>
                  </a:ext>
                </a:extLst>
              </a:tr>
              <a:tr h="392727"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How do I schedule a sponsor meeting?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81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l" rtl="0" fontAlgn="base"/>
                      <a:r>
                        <a:rPr lang="en-US" sz="2000" dirty="0">
                          <a:effectLst/>
                        </a:rPr>
                        <a:t>50 </a:t>
                      </a:r>
                      <a:endParaRPr lang="en-US" sz="2000" b="0" i="0" dirty="0">
                        <a:effectLst/>
                      </a:endParaRP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21945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43891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65836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877824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097280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1316736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1536192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17556480" algn="l" defTabSz="2194560" rtl="0" eaLnBrk="1" latinLnBrk="0" hangingPunct="1">
                        <a:defRPr sz="86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lvl="0" algn="l">
                        <a:buNone/>
                      </a:pPr>
                      <a:r>
                        <a:rPr lang="en-US" sz="2000" dirty="0">
                          <a:effectLst/>
                        </a:rPr>
                        <a:t>-31</a:t>
                      </a:r>
                    </a:p>
                  </a:txBody>
                  <a:tcPr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266588"/>
                  </a:ext>
                </a:extLst>
              </a:tr>
            </a:tbl>
          </a:graphicData>
        </a:graphic>
      </p:graphicFrame>
      <p:sp>
        <p:nvSpPr>
          <p:cNvPr id="88" name="Rectangle 87">
            <a:extLst>
              <a:ext uri="{FF2B5EF4-FFF2-40B4-BE49-F238E27FC236}">
                <a16:creationId xmlns:a16="http://schemas.microsoft.com/office/drawing/2014/main" id="{3091987B-E4BD-4406-8212-502FA4671507}"/>
              </a:ext>
            </a:extLst>
          </p:cNvPr>
          <p:cNvSpPr/>
          <p:nvPr/>
        </p:nvSpPr>
        <p:spPr>
          <a:xfrm>
            <a:off x="23904226" y="29256498"/>
            <a:ext cx="92027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Time for a student to arrive at a useful answer using the chatbot or EDN search. Negative difference shows an improvement.</a:t>
            </a:r>
            <a:endParaRPr lang="en-US" sz="36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7B74ABC-E207-49C8-A8EC-487F8E1489E4}"/>
              </a:ext>
            </a:extLst>
          </p:cNvPr>
          <p:cNvSpPr txBox="1"/>
          <p:nvPr/>
        </p:nvSpPr>
        <p:spPr>
          <a:xfrm>
            <a:off x="14196782" y="4279196"/>
            <a:ext cx="28651199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RULE BASED CHATBOT: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8A8CDE8-3EA8-4447-BF97-6B4E9A884A09}"/>
              </a:ext>
            </a:extLst>
          </p:cNvPr>
          <p:cNvSpPr txBox="1"/>
          <p:nvPr/>
        </p:nvSpPr>
        <p:spPr>
          <a:xfrm>
            <a:off x="14515751" y="5599782"/>
            <a:ext cx="111367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Rule Based Chatbot in Action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FDB0061-F74A-4416-9E39-26F91BE8EA60}"/>
              </a:ext>
            </a:extLst>
          </p:cNvPr>
          <p:cNvSpPr txBox="1"/>
          <p:nvPr/>
        </p:nvSpPr>
        <p:spPr>
          <a:xfrm>
            <a:off x="25904396" y="5604161"/>
            <a:ext cx="169912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Decision Tree Chatbot Framework Demonstration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81F48BE-21BE-4050-8362-94EC73AA6B5B}"/>
              </a:ext>
            </a:extLst>
          </p:cNvPr>
          <p:cNvSpPr txBox="1"/>
          <p:nvPr/>
        </p:nvSpPr>
        <p:spPr>
          <a:xfrm>
            <a:off x="758310" y="15083458"/>
            <a:ext cx="13037575" cy="101566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/>
              <a:t>SPECIFICATIONS: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D2A1034-29CB-4674-84B3-CFD007EF0C56}"/>
              </a:ext>
            </a:extLst>
          </p:cNvPr>
          <p:cNvSpPr txBox="1"/>
          <p:nvPr/>
        </p:nvSpPr>
        <p:spPr>
          <a:xfrm>
            <a:off x="587560" y="16237330"/>
            <a:ext cx="13533934" cy="44012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2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Preferable to wiki search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Retrieve sensible answers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Correctly judge whether answer can be found in knowledge base 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endParaRPr lang="en-US" sz="4000" dirty="0">
              <a:cs typeface="Calibri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cs typeface="Calibri"/>
            </a:endParaRP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Overall system responsiveness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Handle adequate simultaneous users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Instructor can update knowledge base quickly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4FDC5E7-DD86-43CC-A32F-A7B84BFF0D6F}"/>
              </a:ext>
            </a:extLst>
          </p:cNvPr>
          <p:cNvSpPr txBox="1"/>
          <p:nvPr/>
        </p:nvSpPr>
        <p:spPr>
          <a:xfrm>
            <a:off x="914400" y="10713390"/>
            <a:ext cx="12881485" cy="31700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Automate sensible English answer to questions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Retrieve links to relevant wiki pages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Knowledge base can be updated when wiki changes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Answer self-contained (single</a:t>
            </a:r>
            <a:r>
              <a:rPr lang="en-US" sz="4000" dirty="0">
                <a:ea typeface="+mn-lt"/>
                <a:cs typeface="+mn-lt"/>
              </a:rPr>
              <a:t>–</a:t>
            </a:r>
            <a:r>
              <a:rPr lang="en-US" sz="4000" dirty="0">
                <a:cs typeface="Calibri"/>
              </a:rPr>
              <a:t>chat message) questions</a:t>
            </a:r>
          </a:p>
          <a:p>
            <a:pPr marL="914400" indent="-914400">
              <a:buFont typeface="Arial" panose="020B0604020202020204" pitchFamily="34" charset="0"/>
              <a:buChar char="•"/>
            </a:pPr>
            <a:r>
              <a:rPr lang="en-US" sz="4000" dirty="0">
                <a:cs typeface="Calibri"/>
              </a:rPr>
              <a:t>Answer iterated (conversational message) questions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057CD64-FE02-448C-BFDE-DF27985445B2}"/>
              </a:ext>
            </a:extLst>
          </p:cNvPr>
          <p:cNvSpPr txBox="1"/>
          <p:nvPr/>
        </p:nvSpPr>
        <p:spPr>
          <a:xfrm>
            <a:off x="854175" y="5314769"/>
            <a:ext cx="12954000" cy="37856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000" dirty="0">
                <a:cs typeface="Calibri"/>
              </a:rPr>
              <a:t>Chatbot to help students find Capstone Design course info on the Electronic Design Notebook (EDN) wiki faster than existing search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cs typeface="Calibri"/>
              </a:rPr>
              <a:t>Improve student productivity, reduce instructor burden, keep instructors informed of student needs</a:t>
            </a:r>
          </a:p>
          <a:p>
            <a:pPr marL="685800" indent="-685800">
              <a:buFont typeface="Arial"/>
              <a:buChar char="•"/>
            </a:pPr>
            <a:r>
              <a:rPr lang="en-US" sz="4000" dirty="0">
                <a:cs typeface="Calibri"/>
              </a:rPr>
              <a:t>Guide improvements to wiki over time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765DC74-39F8-4BBB-87E5-66377DDC9E35}"/>
              </a:ext>
            </a:extLst>
          </p:cNvPr>
          <p:cNvSpPr txBox="1"/>
          <p:nvPr/>
        </p:nvSpPr>
        <p:spPr>
          <a:xfrm>
            <a:off x="33456355" y="22825146"/>
            <a:ext cx="920279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Implement distributed APIs to handle more users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Improve rule generation tool and documentation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Train own machine learning models based on EDN Wiki data for improved response accuracy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4000" dirty="0"/>
              <a:t>Redesign decision tree framework to allow for dynamic “next best edge” selection routines and custom form content for each node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DB50AD3-42AE-4C55-9128-6832B6540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904396" y="6572633"/>
            <a:ext cx="17111143" cy="55246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9C3A37E-8E0D-48FF-955C-9A3E2301B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310" y="22632580"/>
            <a:ext cx="13015453" cy="816337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DF2F1B5D-F8F0-4719-B79E-54E26B16B6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175011" y="14618203"/>
            <a:ext cx="9534525" cy="63246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DD7B7BF-1ECD-42CF-A171-56017B17C8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914801" y="15018903"/>
            <a:ext cx="9341543" cy="625837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F68B46-A2DA-440C-9E20-4695A59C8E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15750" y="6613877"/>
            <a:ext cx="11136711" cy="551358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6A9CDC3-E1E1-4BBA-A151-A2004D2259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44951" y="14737469"/>
            <a:ext cx="9424794" cy="640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306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1056</TotalTime>
  <Words>1968</Words>
  <Application>Microsoft Office PowerPoint</Application>
  <PresentationFormat>Custom</PresentationFormat>
  <Paragraphs>305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Roboto</vt:lpstr>
      <vt:lpstr>Office Theme</vt:lpstr>
      <vt:lpstr>Document</vt:lpstr>
      <vt:lpstr>PowerPoint Presentation</vt:lpstr>
      <vt:lpstr>Previous slide was a TEMPLATE for the poster. This slide contains INSTRUCTIONS for the poster</vt:lpstr>
      <vt:lpstr>Purpose  (ultimate project goals &amp; sponsor benefits)</vt:lpstr>
      <vt:lpstr>Past Work and/or Project History (as appropriate)</vt:lpstr>
      <vt:lpstr>Semester Objectives/Requirements  (specific desired results this semester, include a (system) diagram indicating what you are designing) </vt:lpstr>
      <vt:lpstr>Technical Approach, Results and Accomplishments to Date (analysis, design, resulting artifacts, evaluations and test results, tentative conclusions, etc)</vt:lpstr>
      <vt:lpstr>Next Steps and Plan (How you plan to succeed, what are your scheduled next steps)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Junichi Kanai</dc:creator>
  <cp:lastModifiedBy>Kumar, Mitesh</cp:lastModifiedBy>
  <cp:revision>937</cp:revision>
  <cp:lastPrinted>2022-04-27T18:02:20Z</cp:lastPrinted>
  <dcterms:created xsi:type="dcterms:W3CDTF">2010-10-13T15:25:13Z</dcterms:created>
  <dcterms:modified xsi:type="dcterms:W3CDTF">2022-04-27T18:05:49Z</dcterms:modified>
</cp:coreProperties>
</file>